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93" r:id="rId7"/>
    <p:sldId id="296" r:id="rId8"/>
    <p:sldId id="298" r:id="rId9"/>
    <p:sldId id="294" r:id="rId10"/>
    <p:sldId id="295" r:id="rId11"/>
    <p:sldId id="285" r:id="rId12"/>
    <p:sldId id="27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eue Haas Grotesk Text Pro" panose="020B0504020202020204" pitchFamily="34" charset="0"/>
      <p:regular r:id="rId20"/>
      <p:bold r:id="rId21"/>
      <p:italic r:id="rId22"/>
      <p:boldItalic r:id="rId23"/>
    </p:embeddedFont>
    <p:embeddedFont>
      <p:font typeface="PT Sans" panose="020B0503020203020204" pitchFamily="34" charset="0"/>
      <p:regular r:id="rId24"/>
      <p:bold r:id="rId25"/>
      <p:italic r:id="rId26"/>
      <p:boldItalic r:id="rId27"/>
    </p:embeddedFont>
    <p:embeddedFont>
      <p:font typeface="Roboto Slab" pitchFamily="50" charset="0"/>
      <p:regular r:id="rId28"/>
      <p:bold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76" d="100"/>
          <a:sy n="76" d="100"/>
        </p:scale>
        <p:origin x="60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August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 and Panama Canal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2FFD3-E0E0-5D2D-19E5-F799C957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002"/>
            <a:ext cx="9144000" cy="59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EA01D-1405-1F2E-DEDB-39A2F224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5" y="895483"/>
            <a:ext cx="8060570" cy="48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8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89DEA-7ACA-739A-F4E7-0DEEDE46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" y="971684"/>
            <a:ext cx="7933792" cy="47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7389A-2D27-28FB-05CD-81C99629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111"/>
            <a:ext cx="9138604" cy="52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744207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June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38843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Flooding impacts have ended.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 loc</a:t>
            </a:r>
            <a:r>
              <a:rPr lang="en-US" dirty="0"/>
              <a:t>ks closed due to high water levels.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Panama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Rainy season arrived early and has continued.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Daily transits are at 35 and expected to increase </a:t>
            </a:r>
            <a:r>
              <a:rPr lang="en-US" dirty="0"/>
              <a:t>to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in September. N</a:t>
            </a:r>
            <a:r>
              <a:rPr lang="en-US" dirty="0"/>
              <a:t>ormal levels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to 38 ships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 been operating with draft limitations but that’s improving.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Forty percent of all US container traffic travels through the Panama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Canal Authority intends to build a new $1.6 billion reservoir within next six years to reduce future drought impacts.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44335" y="71607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11452</TotalTime>
  <Words>133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Roboto Slab</vt:lpstr>
      <vt:lpstr>PT Sans</vt:lpstr>
      <vt:lpstr>Arial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56</cp:revision>
  <dcterms:created xsi:type="dcterms:W3CDTF">2023-12-21T16:39:01Z</dcterms:created>
  <dcterms:modified xsi:type="dcterms:W3CDTF">2024-08-02T20:13:13Z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