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82" r:id="rId5"/>
    <p:sldId id="368" r:id="rId6"/>
    <p:sldId id="367" r:id="rId7"/>
    <p:sldId id="369" r:id="rId8"/>
    <p:sldId id="351" r:id="rId9"/>
    <p:sldId id="317" r:id="rId10"/>
    <p:sldId id="291" r:id="rId11"/>
    <p:sldId id="348" r:id="rId12"/>
    <p:sldId id="318" r:id="rId13"/>
    <p:sldId id="365" r:id="rId14"/>
    <p:sldId id="296" r:id="rId15"/>
    <p:sldId id="350" r:id="rId16"/>
    <p:sldId id="259" r:id="rId17"/>
    <p:sldId id="354" r:id="rId18"/>
    <p:sldId id="353" r:id="rId19"/>
    <p:sldId id="294" r:id="rId20"/>
    <p:sldId id="359" r:id="rId21"/>
    <p:sldId id="356" r:id="rId22"/>
    <p:sldId id="358" r:id="rId23"/>
    <p:sldId id="289" r:id="rId24"/>
    <p:sldId id="33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92ED4C-C2C4-C1F1-9BDF-E56E28F33F90}" name="Leif Garnass" initials="LG" userId="S::lgarnass_srfconsulting.com#ext#@snydershuck.onmicrosoft.com::daee4b6e-6077-4d44-92db-ff979375588d" providerId="AD"/>
  <p188:author id="{0C34F6DD-C0A1-4871-CA0B-2FC0F685A9DE}" name="Molly Stewart" initials="MS" userId="S::MStewart@srfconsulting.com::431f52bb-ec93-4a3e-8829-316f743d9f0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Troe" initials="BT" lastIdx="1" clrIdx="0">
    <p:extLst>
      <p:ext uri="{19B8F6BF-5375-455C-9EA6-DF929625EA0E}">
        <p15:presenceInfo xmlns:p15="http://schemas.microsoft.com/office/powerpoint/2012/main" userId="S::BTroe@srfconsulting.com::1dd3df67-02b9-4072-bac7-94cdf2910189" providerId="AD"/>
      </p:ext>
    </p:extLst>
  </p:cmAuthor>
  <p:cmAuthor id="2" name="Wade Greiman" initials="WG" lastIdx="1" clrIdx="1">
    <p:extLst>
      <p:ext uri="{19B8F6BF-5375-455C-9EA6-DF929625EA0E}">
        <p15:presenceInfo xmlns:p15="http://schemas.microsoft.com/office/powerpoint/2012/main" userId="S-1-5-21-1149314576-280511884-9522986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53E"/>
    <a:srgbClr val="FE0000"/>
    <a:srgbClr val="00BB00"/>
    <a:srgbClr val="007FFF"/>
    <a:srgbClr val="FF7F00"/>
    <a:srgbClr val="95B8BC"/>
    <a:srgbClr val="A4522E"/>
    <a:srgbClr val="94B8BB"/>
    <a:srgbClr val="948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6F7CA-FB99-ACC9-201C-B2B16682243A}" v="108" dt="2024-07-23T13:59:59.193"/>
    <p1510:client id="{D3132270-B954-878B-89A0-805CE437CA2C}" v="1" dt="2024-07-24T10:00:23.346"/>
    <p1510:client id="{D645CB0F-D64E-4A3C-8442-E874290E8B85}" v="2" dt="2024-07-24T09:58:59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2085" autoAdjust="0"/>
  </p:normalViewPr>
  <p:slideViewPr>
    <p:cSldViewPr snapToGrid="0">
      <p:cViewPr varScale="1">
        <p:scale>
          <a:sx n="90" d="100"/>
          <a:sy n="90" d="100"/>
        </p:scale>
        <p:origin x="216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6DFD6B-EE2F-4B15-998E-035DDBF13EE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5073F2-55B9-4800-9F8E-C6CBC64036D3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Provide the traveling public and freight movements with safe and efficient transportation facilities for users of the highway system in the vicinity of Oskaloosa.</a:t>
          </a:r>
        </a:p>
      </dgm:t>
    </dgm:pt>
    <dgm:pt modelId="{BA72D917-C6CB-48AB-A59E-F9CBC21560C9}" type="parTrans" cxnId="{E10C5934-3F76-498F-B353-E063AE48DBBD}">
      <dgm:prSet/>
      <dgm:spPr/>
      <dgm:t>
        <a:bodyPr/>
        <a:lstStyle/>
        <a:p>
          <a:endParaRPr lang="en-US"/>
        </a:p>
      </dgm:t>
    </dgm:pt>
    <dgm:pt modelId="{8BC5D353-0B70-4EEC-B22F-407152BCCE28}" type="sibTrans" cxnId="{E10C5934-3F76-498F-B353-E063AE48DBBD}">
      <dgm:prSet/>
      <dgm:spPr/>
      <dgm:t>
        <a:bodyPr/>
        <a:lstStyle/>
        <a:p>
          <a:endParaRPr lang="en-US"/>
        </a:p>
      </dgm:t>
    </dgm:pt>
    <dgm:pt modelId="{31149E9E-A306-48C7-8E48-D769234DEC0B}" type="pres">
      <dgm:prSet presAssocID="{F76DFD6B-EE2F-4B15-998E-035DDBF13EEB}" presName="CompostProcess" presStyleCnt="0">
        <dgm:presLayoutVars>
          <dgm:dir/>
          <dgm:resizeHandles val="exact"/>
        </dgm:presLayoutVars>
      </dgm:prSet>
      <dgm:spPr/>
    </dgm:pt>
    <dgm:pt modelId="{6C052BB7-E504-49E4-8265-8DFAA0672B4B}" type="pres">
      <dgm:prSet presAssocID="{F76DFD6B-EE2F-4B15-998E-035DDBF13EEB}" presName="arrow" presStyleLbl="bgShp" presStyleIdx="0" presStyleCnt="1"/>
      <dgm:spPr/>
    </dgm:pt>
    <dgm:pt modelId="{72186372-B669-4D36-A67F-B71BC2BC3A11}" type="pres">
      <dgm:prSet presAssocID="{F76DFD6B-EE2F-4B15-998E-035DDBF13EEB}" presName="linearProcess" presStyleCnt="0"/>
      <dgm:spPr/>
    </dgm:pt>
    <dgm:pt modelId="{E21A9086-F931-44EE-9D27-696CE14AD971}" type="pres">
      <dgm:prSet presAssocID="{C75073F2-55B9-4800-9F8E-C6CBC64036D3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26F7850B-AFA5-49A0-BC41-68154D96E42F}" type="presOf" srcId="{F76DFD6B-EE2F-4B15-998E-035DDBF13EEB}" destId="{31149E9E-A306-48C7-8E48-D769234DEC0B}" srcOrd="0" destOrd="0" presId="urn:microsoft.com/office/officeart/2005/8/layout/hProcess9"/>
    <dgm:cxn modelId="{E10C5934-3F76-498F-B353-E063AE48DBBD}" srcId="{F76DFD6B-EE2F-4B15-998E-035DDBF13EEB}" destId="{C75073F2-55B9-4800-9F8E-C6CBC64036D3}" srcOrd="0" destOrd="0" parTransId="{BA72D917-C6CB-48AB-A59E-F9CBC21560C9}" sibTransId="{8BC5D353-0B70-4EEC-B22F-407152BCCE28}"/>
    <dgm:cxn modelId="{4C9B6861-3101-45B8-B83D-FEF4A0B58108}" type="presOf" srcId="{C75073F2-55B9-4800-9F8E-C6CBC64036D3}" destId="{E21A9086-F931-44EE-9D27-696CE14AD971}" srcOrd="0" destOrd="0" presId="urn:microsoft.com/office/officeart/2005/8/layout/hProcess9"/>
    <dgm:cxn modelId="{519CB438-0D38-4A37-81D3-9409D10AE30C}" type="presParOf" srcId="{31149E9E-A306-48C7-8E48-D769234DEC0B}" destId="{6C052BB7-E504-49E4-8265-8DFAA0672B4B}" srcOrd="0" destOrd="0" presId="urn:microsoft.com/office/officeart/2005/8/layout/hProcess9"/>
    <dgm:cxn modelId="{51470807-49E3-4353-AF6E-AFF090A7F2FC}" type="presParOf" srcId="{31149E9E-A306-48C7-8E48-D769234DEC0B}" destId="{72186372-B669-4D36-A67F-B71BC2BC3A11}" srcOrd="1" destOrd="0" presId="urn:microsoft.com/office/officeart/2005/8/layout/hProcess9"/>
    <dgm:cxn modelId="{DD0E171B-B305-45FC-B8F2-20A31A771394}" type="presParOf" srcId="{72186372-B669-4D36-A67F-B71BC2BC3A11}" destId="{E21A9086-F931-44EE-9D27-696CE14AD971}" srcOrd="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52BB7-E504-49E4-8265-8DFAA0672B4B}">
      <dsp:nvSpPr>
        <dsp:cNvPr id="0" name=""/>
        <dsp:cNvSpPr/>
      </dsp:nvSpPr>
      <dsp:spPr>
        <a:xfrm>
          <a:off x="822959" y="0"/>
          <a:ext cx="9326880" cy="493880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A9086-F931-44EE-9D27-696CE14AD971}">
      <dsp:nvSpPr>
        <dsp:cNvPr id="0" name=""/>
        <dsp:cNvSpPr/>
      </dsp:nvSpPr>
      <dsp:spPr>
        <a:xfrm>
          <a:off x="0" y="1481640"/>
          <a:ext cx="10972800" cy="197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Provide the traveling public and freight movements with safe and efficient transportation facilities for users of the highway system in the vicinity of Oskaloosa.</a:t>
          </a:r>
        </a:p>
      </dsp:txBody>
      <dsp:txXfrm>
        <a:off x="96437" y="1578077"/>
        <a:ext cx="10779926" cy="1782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BEFF7-9B26-4BDC-8E8B-5D86040477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3E5-C1A8-43FB-8F24-B956891C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3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31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6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6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86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5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52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3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7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4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5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9920" y="461554"/>
            <a:ext cx="4011291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80001" y="457201"/>
            <a:ext cx="6518348" cy="55137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609600" y="1561240"/>
            <a:ext cx="4031611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9920" y="1794135"/>
            <a:ext cx="4011291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7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508000" y="2362200"/>
            <a:ext cx="8026400" cy="1524000"/>
          </a:xfrm>
        </p:spPr>
        <p:txBody>
          <a:bodyPr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(Insert title)</a:t>
            </a:r>
          </a:p>
        </p:txBody>
      </p:sp>
    </p:spTree>
    <p:extLst>
      <p:ext uri="{BB962C8B-B14F-4D97-AF65-F5344CB8AC3E}">
        <p14:creationId xmlns:p14="http://schemas.microsoft.com/office/powerpoint/2010/main" val="410434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9140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260401"/>
            <a:ext cx="8128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7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imi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1410" y="4787550"/>
            <a:ext cx="10988748" cy="566738"/>
          </a:xfrm>
        </p:spPr>
        <p:txBody>
          <a:bodyPr lIns="0" anchor="b">
            <a:normAutofit/>
          </a:bodyPr>
          <a:lstStyle>
            <a:lvl1pPr algn="l">
              <a:defRPr sz="30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Slide/Photo Title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1410" y="276446"/>
            <a:ext cx="10976935" cy="42955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5520562"/>
            <a:ext cx="10988748" cy="540488"/>
          </a:xfr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additional information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83715" y="6292557"/>
            <a:ext cx="498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EDF01A-BABD-471A-AAB6-7A2B3CAB3DDE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151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9920" y="461554"/>
            <a:ext cx="4011291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80001" y="457201"/>
            <a:ext cx="6518348" cy="55137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609600" y="1561240"/>
            <a:ext cx="4031611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9920" y="1794135"/>
            <a:ext cx="4011291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7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9920" y="461554"/>
            <a:ext cx="4011291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080001" y="457202"/>
            <a:ext cx="6518348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9920" y="1794135"/>
            <a:ext cx="4011291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609600" y="1561240"/>
            <a:ext cx="4031611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078531" y="3297091"/>
            <a:ext cx="6518348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732491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Separ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4401880"/>
            <a:ext cx="5384800" cy="1636721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4401880"/>
            <a:ext cx="5384800" cy="1626089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1498109"/>
            <a:ext cx="53848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197600" y="1498109"/>
            <a:ext cx="53848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95117"/>
            <a:ext cx="109728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6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350791"/>
            <a:ext cx="329184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260401"/>
            <a:ext cx="8128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450231" y="350791"/>
            <a:ext cx="329184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290861" y="350791"/>
            <a:ext cx="329184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659036"/>
            <a:ext cx="329184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450231" y="3659036"/>
            <a:ext cx="329184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90861" y="3659036"/>
            <a:ext cx="329184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285126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/>
          <p:cNvSpPr>
            <a:spLocks noGrp="1"/>
          </p:cNvSpPr>
          <p:nvPr>
            <p:ph type="tbl" sz="quarter" idx="10" hasCustomPrompt="1"/>
          </p:nvPr>
        </p:nvSpPr>
        <p:spPr>
          <a:xfrm>
            <a:off x="609600" y="1424763"/>
            <a:ext cx="10972800" cy="46683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a table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95117"/>
            <a:ext cx="109728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609600" y="2842438"/>
            <a:ext cx="57912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400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171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613833" y="1772926"/>
            <a:ext cx="57912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400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358140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4038600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4495800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604000" y="358140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604000" y="4038600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604000" y="4495800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10" y="6049851"/>
            <a:ext cx="463336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627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1752600"/>
            <a:ext cx="4572000" cy="533400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>
              <a:buFontTx/>
              <a:buNone/>
              <a:defRPr sz="2600" cap="all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Insert Pres Date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438401"/>
            <a:ext cx="7112000" cy="1393825"/>
          </a:xfrm>
        </p:spPr>
        <p:txBody>
          <a:bodyPr lIns="0" anchor="b" anchorCtr="0">
            <a:normAutofit/>
          </a:bodyPr>
          <a:lstStyle>
            <a:lvl1pPr algn="l">
              <a:defRPr sz="3500"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3962400"/>
            <a:ext cx="7112000" cy="1066800"/>
          </a:xfrm>
        </p:spPr>
        <p:txBody>
          <a:bodyPr lIns="0">
            <a:normAutofit/>
          </a:bodyPr>
          <a:lstStyle>
            <a:lvl1pPr marL="0">
              <a:buNone/>
              <a:defRPr sz="2800" cap="all" baseline="0">
                <a:solidFill>
                  <a:srgbClr val="A4522E"/>
                </a:solidFill>
              </a:defRPr>
            </a:lvl1pPr>
          </a:lstStyle>
          <a:p>
            <a:pPr lvl="0"/>
            <a:r>
              <a:rPr lang="en-US" cap="all" baseline="0" dirty="0">
                <a:solidFill>
                  <a:srgbClr val="A4522E"/>
                </a:solidFill>
              </a:rPr>
              <a:t>Click to add subtitle</a:t>
            </a:r>
          </a:p>
        </p:txBody>
      </p:sp>
      <p:sp>
        <p:nvSpPr>
          <p:cNvPr id="13" name="Line 2"/>
          <p:cNvSpPr>
            <a:spLocks noChangeShapeType="1"/>
          </p:cNvSpPr>
          <p:nvPr userDrawn="1"/>
        </p:nvSpPr>
        <p:spPr bwMode="auto">
          <a:xfrm>
            <a:off x="508000" y="3832225"/>
            <a:ext cx="71120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561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16000" y="190500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2362200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2819400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2400" y="190500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502400" y="2362200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502400" y="2819400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759200" y="373380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759200" y="4191000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3759200" y="4648200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28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0" y="6049841"/>
            <a:ext cx="46333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10" y="6049841"/>
            <a:ext cx="46333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10" y="6049841"/>
            <a:ext cx="46333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10" y="6049841"/>
            <a:ext cx="46333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02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8957-A773-4A1D-9087-F2F0A900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6083A-D2CE-450F-9ADC-BB7A5297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640BD-E354-4AEC-B741-705F02B8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D953B-8901-4627-994F-71236475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D418-847D-4E6C-BC67-5E536723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1069-552A-4487-A1B2-D9D7197A2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2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0" y="1371600"/>
            <a:ext cx="8026400" cy="32766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5013961"/>
            <a:ext cx="8128000" cy="1470025"/>
          </a:xfrm>
        </p:spPr>
        <p:txBody>
          <a:bodyPr lIns="0"/>
          <a:lstStyle>
            <a:lvl1pPr algn="l">
              <a:defRPr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2091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e Presenter/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7354132" y="1904697"/>
            <a:ext cx="3962400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114800"/>
            <a:ext cx="5384800" cy="685800"/>
          </a:xfrm>
        </p:spPr>
        <p:txBody>
          <a:bodyPr lIns="91440" rIns="91440">
            <a:normAutofit/>
          </a:bodyPr>
          <a:lstStyle>
            <a:lvl1pPr marL="0" indent="-347472" algn="l">
              <a:buNone/>
              <a:defRPr sz="1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728929"/>
            <a:ext cx="5384800" cy="685800"/>
          </a:xfrm>
        </p:spPr>
        <p:txBody>
          <a:bodyPr anchor="b" anchorCtr="0">
            <a:normAutofit/>
          </a:bodyPr>
          <a:lstStyle>
            <a:lvl1pPr algn="l"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429000"/>
            <a:ext cx="5384800" cy="685800"/>
          </a:xfrm>
        </p:spPr>
        <p:txBody>
          <a:bodyPr anchor="ctr" anchorCtr="0">
            <a:normAutofit/>
          </a:bodyPr>
          <a:lstStyle>
            <a:lvl1pPr algn="l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609600" y="466552"/>
            <a:ext cx="7112000" cy="707886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669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resenter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930400" y="1609014"/>
            <a:ext cx="29464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609014"/>
            <a:ext cx="29464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17600" y="4647899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7600" y="5675156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117600" y="5155092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502400" y="4654190"/>
            <a:ext cx="4572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502400" y="5675156"/>
            <a:ext cx="4572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2400" y="5155092"/>
            <a:ext cx="4572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609600" y="466552"/>
            <a:ext cx="7112000" cy="707886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740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" y="1435395"/>
            <a:ext cx="10972800" cy="4659684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95117"/>
            <a:ext cx="109728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0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3EBD-C983-4B49-8857-68EC46801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B4905-FF55-444A-A6FE-01C356F49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6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424764"/>
            <a:ext cx="5384800" cy="4614529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424764"/>
            <a:ext cx="5384800" cy="4614530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95117"/>
            <a:ext cx="109728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9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3" y="2126512"/>
            <a:ext cx="5384800" cy="3966844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9716" y="2126513"/>
            <a:ext cx="5384800" cy="3962513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7483" y="1489605"/>
            <a:ext cx="5386917" cy="469939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0" y="1489604"/>
            <a:ext cx="5389033" cy="467774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3715" y="6292557"/>
            <a:ext cx="498987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95117"/>
            <a:ext cx="109728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8" name="Line 2"/>
          <p:cNvSpPr>
            <a:spLocks noChangeShapeType="1"/>
          </p:cNvSpPr>
          <p:nvPr userDrawn="1"/>
        </p:nvSpPr>
        <p:spPr bwMode="auto">
          <a:xfrm>
            <a:off x="609600" y="1205048"/>
            <a:ext cx="109728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5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4079" y="503172"/>
            <a:ext cx="10972800" cy="7869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79" y="1482091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97892" y="6303190"/>
            <a:ext cx="49898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EDF01A-BABD-471A-AAB6-7A2B3CAB3D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063C8-219B-4722-8206-590D68D069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624079" y="5993045"/>
            <a:ext cx="1043067" cy="6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5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1" r:id="rId2"/>
    <p:sldLayoutId id="2147483672" r:id="rId3"/>
    <p:sldLayoutId id="2147483662" r:id="rId4"/>
    <p:sldLayoutId id="2147483673" r:id="rId5"/>
    <p:sldLayoutId id="2147483674" r:id="rId6"/>
    <p:sldLayoutId id="2147483685" r:id="rId7"/>
    <p:sldLayoutId id="2147483677" r:id="rId8"/>
    <p:sldLayoutId id="2147483679" r:id="rId9"/>
    <p:sldLayoutId id="2147483664" r:id="rId10"/>
    <p:sldLayoutId id="2147483663" r:id="rId11"/>
    <p:sldLayoutId id="2147483666" r:id="rId12"/>
    <p:sldLayoutId id="2147483665" r:id="rId13"/>
    <p:sldLayoutId id="2147483675" r:id="rId14"/>
    <p:sldLayoutId id="2147483678" r:id="rId15"/>
    <p:sldLayoutId id="2147483680" r:id="rId16"/>
    <p:sldLayoutId id="2147483676" r:id="rId17"/>
    <p:sldLayoutId id="2147483681" r:id="rId18"/>
    <p:sldLayoutId id="2147483682" r:id="rId19"/>
    <p:sldLayoutId id="2147483683" r:id="rId20"/>
    <p:sldLayoutId id="214748368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8000" y="997527"/>
            <a:ext cx="6231128" cy="1288473"/>
          </a:xfrm>
        </p:spPr>
        <p:txBody>
          <a:bodyPr/>
          <a:lstStyle/>
          <a:p>
            <a:r>
              <a:rPr lang="en-US" sz="2800" dirty="0"/>
              <a:t>Iowa dot commission meeting</a:t>
            </a:r>
          </a:p>
          <a:p>
            <a:r>
              <a:rPr lang="en-US" sz="2800" dirty="0"/>
              <a:t>August 13, 2024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2438401"/>
            <a:ext cx="6502400" cy="1393825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8000" y="3962400"/>
            <a:ext cx="6375685" cy="1393826"/>
          </a:xfrm>
        </p:spPr>
        <p:txBody>
          <a:bodyPr>
            <a:normAutofit/>
          </a:bodyPr>
          <a:lstStyle/>
          <a:p>
            <a:r>
              <a:rPr lang="en-US" dirty="0"/>
              <a:t>Pel/NEPA studies </a:t>
            </a:r>
          </a:p>
          <a:p>
            <a:r>
              <a:rPr lang="en-US" dirty="0"/>
              <a:t>progress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6CEB3-65B6-EB58-495E-FFFE7BF96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4" t="6985" r="3782" b="16400"/>
          <a:stretch/>
        </p:blipFill>
        <p:spPr>
          <a:xfrm>
            <a:off x="7010400" y="0"/>
            <a:ext cx="5374640" cy="6858000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5B8C9C-21BF-33C9-F704-125C45488793}"/>
              </a:ext>
            </a:extLst>
          </p:cNvPr>
          <p:cNvSpPr txBox="1"/>
          <p:nvPr/>
        </p:nvSpPr>
        <p:spPr>
          <a:xfrm>
            <a:off x="508000" y="6026543"/>
            <a:ext cx="1828800" cy="535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7BEE279B-A332-F990-B25A-7A439EAD3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47" y="2441680"/>
            <a:ext cx="2353117" cy="1408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AAAE6-421A-F615-AD6A-83886FA17234}"/>
              </a:ext>
            </a:extLst>
          </p:cNvPr>
          <p:cNvSpPr txBox="1"/>
          <p:nvPr/>
        </p:nvSpPr>
        <p:spPr>
          <a:xfrm>
            <a:off x="444947" y="314036"/>
            <a:ext cx="2159708" cy="683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2C1CBAE-0EE6-E46F-B1BF-13140A3FB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A98F5AF-4088-CC0B-330D-836E7A07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6" y="5203826"/>
            <a:ext cx="1674232" cy="89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E310202-8155-7792-F25B-BACD808A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90" y="5143692"/>
            <a:ext cx="1359612" cy="11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7A7E368-D33C-2719-E8E4-053911AC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28" y="5234634"/>
            <a:ext cx="1674231" cy="8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5"/>
    </mc:Choice>
    <mc:Fallback xmlns="">
      <p:transition spd="slow" advTm="2962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BC57D-EE7C-2DF2-600B-40665E211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72264"/>
            <a:ext cx="5921830" cy="386569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Projects assumed in No-build modeling that are either completed or planned/ programmed to be constructed.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Includes projects that change the capacity of a roadway (i.e., how many vehicles the roadway can handle).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040543-92CE-B9DB-53C8-AB702FAE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5117"/>
            <a:ext cx="10972800" cy="685800"/>
          </a:xfrm>
        </p:spPr>
        <p:txBody>
          <a:bodyPr anchor="b">
            <a:normAutofit/>
          </a:bodyPr>
          <a:lstStyle/>
          <a:p>
            <a:r>
              <a:rPr lang="en-US" sz="3600" dirty="0"/>
              <a:t>Iowa DOT Traffic Forecast Model Updates 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4F364B71-F42F-E72F-AF2C-7C0C7D68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131" y="1282593"/>
            <a:ext cx="4308269" cy="557540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A1488C-42CD-703D-C49F-2698E94254A0}"/>
              </a:ext>
            </a:extLst>
          </p:cNvPr>
          <p:cNvSpPr/>
          <p:nvPr/>
        </p:nvSpPr>
        <p:spPr>
          <a:xfrm>
            <a:off x="7715250" y="2105025"/>
            <a:ext cx="1616434" cy="1514475"/>
          </a:xfrm>
          <a:custGeom>
            <a:avLst/>
            <a:gdLst>
              <a:gd name="connsiteX0" fmla="*/ 0 w 1616434"/>
              <a:gd name="connsiteY0" fmla="*/ 1514475 h 1514475"/>
              <a:gd name="connsiteX1" fmla="*/ 114300 w 1616434"/>
              <a:gd name="connsiteY1" fmla="*/ 1495425 h 1514475"/>
              <a:gd name="connsiteX2" fmla="*/ 166688 w 1616434"/>
              <a:gd name="connsiteY2" fmla="*/ 1423988 h 1514475"/>
              <a:gd name="connsiteX3" fmla="*/ 252413 w 1616434"/>
              <a:gd name="connsiteY3" fmla="*/ 1300163 h 1514475"/>
              <a:gd name="connsiteX4" fmla="*/ 347663 w 1616434"/>
              <a:gd name="connsiteY4" fmla="*/ 1195388 h 1514475"/>
              <a:gd name="connsiteX5" fmla="*/ 457200 w 1616434"/>
              <a:gd name="connsiteY5" fmla="*/ 1104900 h 1514475"/>
              <a:gd name="connsiteX6" fmla="*/ 585788 w 1616434"/>
              <a:gd name="connsiteY6" fmla="*/ 1104900 h 1514475"/>
              <a:gd name="connsiteX7" fmla="*/ 733425 w 1616434"/>
              <a:gd name="connsiteY7" fmla="*/ 1100138 h 1514475"/>
              <a:gd name="connsiteX8" fmla="*/ 862013 w 1616434"/>
              <a:gd name="connsiteY8" fmla="*/ 1076325 h 1514475"/>
              <a:gd name="connsiteX9" fmla="*/ 938213 w 1616434"/>
              <a:gd name="connsiteY9" fmla="*/ 990600 h 1514475"/>
              <a:gd name="connsiteX10" fmla="*/ 1219200 w 1616434"/>
              <a:gd name="connsiteY10" fmla="*/ 671513 h 1514475"/>
              <a:gd name="connsiteX11" fmla="*/ 1495425 w 1616434"/>
              <a:gd name="connsiteY11" fmla="*/ 290513 h 1514475"/>
              <a:gd name="connsiteX12" fmla="*/ 1600200 w 1616434"/>
              <a:gd name="connsiteY12" fmla="*/ 109538 h 1514475"/>
              <a:gd name="connsiteX13" fmla="*/ 1614488 w 1616434"/>
              <a:gd name="connsiteY13" fmla="*/ 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6434" h="1514475">
                <a:moveTo>
                  <a:pt x="0" y="1514475"/>
                </a:moveTo>
                <a:cubicBezTo>
                  <a:pt x="43259" y="1512490"/>
                  <a:pt x="86519" y="1510506"/>
                  <a:pt x="114300" y="1495425"/>
                </a:cubicBezTo>
                <a:cubicBezTo>
                  <a:pt x="142081" y="1480344"/>
                  <a:pt x="166688" y="1423988"/>
                  <a:pt x="166688" y="1423988"/>
                </a:cubicBezTo>
                <a:cubicBezTo>
                  <a:pt x="189707" y="1391444"/>
                  <a:pt x="222251" y="1338263"/>
                  <a:pt x="252413" y="1300163"/>
                </a:cubicBezTo>
                <a:cubicBezTo>
                  <a:pt x="282575" y="1262063"/>
                  <a:pt x="313532" y="1227932"/>
                  <a:pt x="347663" y="1195388"/>
                </a:cubicBezTo>
                <a:cubicBezTo>
                  <a:pt x="381794" y="1162844"/>
                  <a:pt x="417513" y="1119981"/>
                  <a:pt x="457200" y="1104900"/>
                </a:cubicBezTo>
                <a:cubicBezTo>
                  <a:pt x="496887" y="1089819"/>
                  <a:pt x="539751" y="1105694"/>
                  <a:pt x="585788" y="1104900"/>
                </a:cubicBezTo>
                <a:cubicBezTo>
                  <a:pt x="631825" y="1104106"/>
                  <a:pt x="687388" y="1104900"/>
                  <a:pt x="733425" y="1100138"/>
                </a:cubicBezTo>
                <a:cubicBezTo>
                  <a:pt x="779463" y="1095375"/>
                  <a:pt x="827882" y="1094581"/>
                  <a:pt x="862013" y="1076325"/>
                </a:cubicBezTo>
                <a:cubicBezTo>
                  <a:pt x="896144" y="1058069"/>
                  <a:pt x="938213" y="990600"/>
                  <a:pt x="938213" y="990600"/>
                </a:cubicBezTo>
                <a:cubicBezTo>
                  <a:pt x="997744" y="923131"/>
                  <a:pt x="1126331" y="788194"/>
                  <a:pt x="1219200" y="671513"/>
                </a:cubicBezTo>
                <a:cubicBezTo>
                  <a:pt x="1312069" y="554832"/>
                  <a:pt x="1431925" y="384176"/>
                  <a:pt x="1495425" y="290513"/>
                </a:cubicBezTo>
                <a:cubicBezTo>
                  <a:pt x="1558925" y="196850"/>
                  <a:pt x="1580356" y="157957"/>
                  <a:pt x="1600200" y="109538"/>
                </a:cubicBezTo>
                <a:cubicBezTo>
                  <a:pt x="1620044" y="61119"/>
                  <a:pt x="1617266" y="30559"/>
                  <a:pt x="1614488" y="0"/>
                </a:cubicBezTo>
              </a:path>
            </a:pathLst>
          </a:custGeom>
          <a:noFill/>
          <a:ln w="4445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BF04AE-4B0E-AA89-796C-8ADF89233163}"/>
              </a:ext>
            </a:extLst>
          </p:cNvPr>
          <p:cNvCxnSpPr>
            <a:cxnSpLocks/>
          </p:cNvCxnSpPr>
          <p:nvPr/>
        </p:nvCxnSpPr>
        <p:spPr>
          <a:xfrm>
            <a:off x="7781925" y="3241675"/>
            <a:ext cx="180975" cy="225425"/>
          </a:xfrm>
          <a:prstGeom prst="line">
            <a:avLst/>
          </a:pr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35E768-A4FA-BCC9-4A2F-B8F23D6D202D}"/>
              </a:ext>
            </a:extLst>
          </p:cNvPr>
          <p:cNvCxnSpPr>
            <a:cxnSpLocks/>
          </p:cNvCxnSpPr>
          <p:nvPr/>
        </p:nvCxnSpPr>
        <p:spPr>
          <a:xfrm>
            <a:off x="7956550" y="3460750"/>
            <a:ext cx="228600" cy="101676"/>
          </a:xfrm>
          <a:prstGeom prst="line">
            <a:avLst/>
          </a:pr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DBAC0-BD40-28C3-C0BC-45D3F2C5AF25}"/>
              </a:ext>
            </a:extLst>
          </p:cNvPr>
          <p:cNvCxnSpPr>
            <a:cxnSpLocks/>
          </p:cNvCxnSpPr>
          <p:nvPr/>
        </p:nvCxnSpPr>
        <p:spPr>
          <a:xfrm>
            <a:off x="7997825" y="3330575"/>
            <a:ext cx="193675" cy="238201"/>
          </a:xfrm>
          <a:prstGeom prst="line">
            <a:avLst/>
          </a:pr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E8F742-3403-5EFD-CF06-A9B7B2F11794}"/>
              </a:ext>
            </a:extLst>
          </p:cNvPr>
          <p:cNvCxnSpPr>
            <a:cxnSpLocks/>
          </p:cNvCxnSpPr>
          <p:nvPr/>
        </p:nvCxnSpPr>
        <p:spPr>
          <a:xfrm>
            <a:off x="7781925" y="3241675"/>
            <a:ext cx="260350" cy="112712"/>
          </a:xfrm>
          <a:prstGeom prst="line">
            <a:avLst/>
          </a:pr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564E13F-F754-0DB8-8D03-BC7F3BF740A8}"/>
              </a:ext>
            </a:extLst>
          </p:cNvPr>
          <p:cNvSpPr/>
          <p:nvPr/>
        </p:nvSpPr>
        <p:spPr>
          <a:xfrm>
            <a:off x="7956550" y="3246427"/>
            <a:ext cx="288925" cy="325448"/>
          </a:xfrm>
          <a:custGeom>
            <a:avLst/>
            <a:gdLst>
              <a:gd name="connsiteX0" fmla="*/ 288925 w 288925"/>
              <a:gd name="connsiteY0" fmla="*/ 325448 h 325448"/>
              <a:gd name="connsiteX1" fmla="*/ 238125 w 288925"/>
              <a:gd name="connsiteY1" fmla="*/ 280998 h 325448"/>
              <a:gd name="connsiteX2" fmla="*/ 215900 w 288925"/>
              <a:gd name="connsiteY2" fmla="*/ 217498 h 325448"/>
              <a:gd name="connsiteX3" fmla="*/ 196850 w 288925"/>
              <a:gd name="connsiteY3" fmla="*/ 134948 h 325448"/>
              <a:gd name="connsiteX4" fmla="*/ 168275 w 288925"/>
              <a:gd name="connsiteY4" fmla="*/ 77798 h 325448"/>
              <a:gd name="connsiteX5" fmla="*/ 107950 w 288925"/>
              <a:gd name="connsiteY5" fmla="*/ 26998 h 325448"/>
              <a:gd name="connsiteX6" fmla="*/ 60325 w 288925"/>
              <a:gd name="connsiteY6" fmla="*/ 1598 h 325448"/>
              <a:gd name="connsiteX7" fmla="*/ 0 w 288925"/>
              <a:gd name="connsiteY7" fmla="*/ 4773 h 32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925" h="325448">
                <a:moveTo>
                  <a:pt x="288925" y="325448"/>
                </a:moveTo>
                <a:cubicBezTo>
                  <a:pt x="269610" y="312219"/>
                  <a:pt x="250296" y="298990"/>
                  <a:pt x="238125" y="280998"/>
                </a:cubicBezTo>
                <a:cubicBezTo>
                  <a:pt x="225954" y="263006"/>
                  <a:pt x="222779" y="241840"/>
                  <a:pt x="215900" y="217498"/>
                </a:cubicBezTo>
                <a:cubicBezTo>
                  <a:pt x="209021" y="193156"/>
                  <a:pt x="204787" y="158231"/>
                  <a:pt x="196850" y="134948"/>
                </a:cubicBezTo>
                <a:cubicBezTo>
                  <a:pt x="188912" y="111665"/>
                  <a:pt x="183092" y="95790"/>
                  <a:pt x="168275" y="77798"/>
                </a:cubicBezTo>
                <a:cubicBezTo>
                  <a:pt x="153458" y="59806"/>
                  <a:pt x="125942" y="39698"/>
                  <a:pt x="107950" y="26998"/>
                </a:cubicBezTo>
                <a:cubicBezTo>
                  <a:pt x="89958" y="14298"/>
                  <a:pt x="78317" y="5302"/>
                  <a:pt x="60325" y="1598"/>
                </a:cubicBezTo>
                <a:cubicBezTo>
                  <a:pt x="42333" y="-2106"/>
                  <a:pt x="21166" y="1333"/>
                  <a:pt x="0" y="4773"/>
                </a:cubicBezTo>
              </a:path>
            </a:pathLst>
          </a:cu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89BC64-3224-C4C9-E694-2CDCA43644F3}"/>
              </a:ext>
            </a:extLst>
          </p:cNvPr>
          <p:cNvSpPr/>
          <p:nvPr/>
        </p:nvSpPr>
        <p:spPr>
          <a:xfrm>
            <a:off x="7874000" y="3524641"/>
            <a:ext cx="390525" cy="279009"/>
          </a:xfrm>
          <a:custGeom>
            <a:avLst/>
            <a:gdLst>
              <a:gd name="connsiteX0" fmla="*/ 390525 w 390525"/>
              <a:gd name="connsiteY0" fmla="*/ 279009 h 279009"/>
              <a:gd name="connsiteX1" fmla="*/ 377825 w 390525"/>
              <a:gd name="connsiteY1" fmla="*/ 167884 h 279009"/>
              <a:gd name="connsiteX2" fmla="*/ 327025 w 390525"/>
              <a:gd name="connsiteY2" fmla="*/ 101209 h 279009"/>
              <a:gd name="connsiteX3" fmla="*/ 247650 w 390525"/>
              <a:gd name="connsiteY3" fmla="*/ 56759 h 279009"/>
              <a:gd name="connsiteX4" fmla="*/ 165100 w 390525"/>
              <a:gd name="connsiteY4" fmla="*/ 5959 h 279009"/>
              <a:gd name="connsiteX5" fmla="*/ 114300 w 390525"/>
              <a:gd name="connsiteY5" fmla="*/ 5959 h 279009"/>
              <a:gd name="connsiteX6" fmla="*/ 0 w 390525"/>
              <a:gd name="connsiteY6" fmla="*/ 50409 h 27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25" h="279009">
                <a:moveTo>
                  <a:pt x="390525" y="279009"/>
                </a:moveTo>
                <a:cubicBezTo>
                  <a:pt x="389466" y="238263"/>
                  <a:pt x="388408" y="197517"/>
                  <a:pt x="377825" y="167884"/>
                </a:cubicBezTo>
                <a:cubicBezTo>
                  <a:pt x="367242" y="138251"/>
                  <a:pt x="348721" y="119730"/>
                  <a:pt x="327025" y="101209"/>
                </a:cubicBezTo>
                <a:cubicBezTo>
                  <a:pt x="305329" y="82688"/>
                  <a:pt x="274637" y="72634"/>
                  <a:pt x="247650" y="56759"/>
                </a:cubicBezTo>
                <a:cubicBezTo>
                  <a:pt x="220662" y="40884"/>
                  <a:pt x="187325" y="14426"/>
                  <a:pt x="165100" y="5959"/>
                </a:cubicBezTo>
                <a:cubicBezTo>
                  <a:pt x="142875" y="-2508"/>
                  <a:pt x="141817" y="-1449"/>
                  <a:pt x="114300" y="5959"/>
                </a:cubicBezTo>
                <a:cubicBezTo>
                  <a:pt x="86783" y="13367"/>
                  <a:pt x="43391" y="31888"/>
                  <a:pt x="0" y="50409"/>
                </a:cubicBezTo>
              </a:path>
            </a:pathLst>
          </a:cu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1C0A3A6-8C9C-C974-0B04-1BCB25B9FBF5}"/>
              </a:ext>
            </a:extLst>
          </p:cNvPr>
          <p:cNvSpPr/>
          <p:nvPr/>
        </p:nvSpPr>
        <p:spPr>
          <a:xfrm>
            <a:off x="9128125" y="2333625"/>
            <a:ext cx="146050" cy="47625"/>
          </a:xfrm>
          <a:custGeom>
            <a:avLst/>
            <a:gdLst>
              <a:gd name="connsiteX0" fmla="*/ 0 w 146050"/>
              <a:gd name="connsiteY0" fmla="*/ 0 h 47625"/>
              <a:gd name="connsiteX1" fmla="*/ 69850 w 146050"/>
              <a:gd name="connsiteY1" fmla="*/ 12700 h 47625"/>
              <a:gd name="connsiteX2" fmla="*/ 117475 w 146050"/>
              <a:gd name="connsiteY2" fmla="*/ 19050 h 47625"/>
              <a:gd name="connsiteX3" fmla="*/ 146050 w 146050"/>
              <a:gd name="connsiteY3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" h="47625">
                <a:moveTo>
                  <a:pt x="0" y="0"/>
                </a:moveTo>
                <a:lnTo>
                  <a:pt x="69850" y="12700"/>
                </a:lnTo>
                <a:cubicBezTo>
                  <a:pt x="89429" y="15875"/>
                  <a:pt x="104775" y="13229"/>
                  <a:pt x="117475" y="19050"/>
                </a:cubicBezTo>
                <a:cubicBezTo>
                  <a:pt x="130175" y="24871"/>
                  <a:pt x="138112" y="36248"/>
                  <a:pt x="146050" y="47625"/>
                </a:cubicBezTo>
              </a:path>
            </a:pathLst>
          </a:cu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855F43C-0675-BA20-7CD6-C96147A51468}"/>
              </a:ext>
            </a:extLst>
          </p:cNvPr>
          <p:cNvSpPr/>
          <p:nvPr/>
        </p:nvSpPr>
        <p:spPr>
          <a:xfrm>
            <a:off x="8867775" y="2698750"/>
            <a:ext cx="257175" cy="80778"/>
          </a:xfrm>
          <a:custGeom>
            <a:avLst/>
            <a:gdLst>
              <a:gd name="connsiteX0" fmla="*/ 0 w 257175"/>
              <a:gd name="connsiteY0" fmla="*/ 0 h 80778"/>
              <a:gd name="connsiteX1" fmla="*/ 88900 w 257175"/>
              <a:gd name="connsiteY1" fmla="*/ 38100 h 80778"/>
              <a:gd name="connsiteX2" fmla="*/ 133350 w 257175"/>
              <a:gd name="connsiteY2" fmla="*/ 76200 h 80778"/>
              <a:gd name="connsiteX3" fmla="*/ 180975 w 257175"/>
              <a:gd name="connsiteY3" fmla="*/ 73025 h 80778"/>
              <a:gd name="connsiteX4" fmla="*/ 257175 w 257175"/>
              <a:gd name="connsiteY4" fmla="*/ 12700 h 8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80778">
                <a:moveTo>
                  <a:pt x="0" y="0"/>
                </a:moveTo>
                <a:cubicBezTo>
                  <a:pt x="33337" y="12700"/>
                  <a:pt x="66675" y="25400"/>
                  <a:pt x="88900" y="38100"/>
                </a:cubicBezTo>
                <a:cubicBezTo>
                  <a:pt x="111125" y="50800"/>
                  <a:pt x="118004" y="70379"/>
                  <a:pt x="133350" y="76200"/>
                </a:cubicBezTo>
                <a:cubicBezTo>
                  <a:pt x="148696" y="82021"/>
                  <a:pt x="160338" y="83608"/>
                  <a:pt x="180975" y="73025"/>
                </a:cubicBezTo>
                <a:cubicBezTo>
                  <a:pt x="201613" y="62442"/>
                  <a:pt x="229394" y="37571"/>
                  <a:pt x="257175" y="12700"/>
                </a:cubicBezTo>
              </a:path>
            </a:pathLst>
          </a:cu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8CB7E9-CAB9-9C3E-394D-AF762E49E290}"/>
              </a:ext>
            </a:extLst>
          </p:cNvPr>
          <p:cNvSpPr/>
          <p:nvPr/>
        </p:nvSpPr>
        <p:spPr>
          <a:xfrm>
            <a:off x="8556625" y="2927350"/>
            <a:ext cx="168160" cy="279400"/>
          </a:xfrm>
          <a:custGeom>
            <a:avLst/>
            <a:gdLst>
              <a:gd name="connsiteX0" fmla="*/ 0 w 168160"/>
              <a:gd name="connsiteY0" fmla="*/ 0 h 279400"/>
              <a:gd name="connsiteX1" fmla="*/ 28575 w 168160"/>
              <a:gd name="connsiteY1" fmla="*/ 82550 h 279400"/>
              <a:gd name="connsiteX2" fmla="*/ 79375 w 168160"/>
              <a:gd name="connsiteY2" fmla="*/ 117475 h 279400"/>
              <a:gd name="connsiteX3" fmla="*/ 123825 w 168160"/>
              <a:gd name="connsiteY3" fmla="*/ 120650 h 279400"/>
              <a:gd name="connsiteX4" fmla="*/ 165100 w 168160"/>
              <a:gd name="connsiteY4" fmla="*/ 152400 h 279400"/>
              <a:gd name="connsiteX5" fmla="*/ 161925 w 168160"/>
              <a:gd name="connsiteY5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160" h="279400">
                <a:moveTo>
                  <a:pt x="0" y="0"/>
                </a:moveTo>
                <a:cubicBezTo>
                  <a:pt x="7673" y="31485"/>
                  <a:pt x="15346" y="62971"/>
                  <a:pt x="28575" y="82550"/>
                </a:cubicBezTo>
                <a:cubicBezTo>
                  <a:pt x="41804" y="102129"/>
                  <a:pt x="63500" y="111125"/>
                  <a:pt x="79375" y="117475"/>
                </a:cubicBezTo>
                <a:cubicBezTo>
                  <a:pt x="95250" y="123825"/>
                  <a:pt x="109538" y="114829"/>
                  <a:pt x="123825" y="120650"/>
                </a:cubicBezTo>
                <a:cubicBezTo>
                  <a:pt x="138112" y="126471"/>
                  <a:pt x="158750" y="125942"/>
                  <a:pt x="165100" y="152400"/>
                </a:cubicBezTo>
                <a:cubicBezTo>
                  <a:pt x="171450" y="178858"/>
                  <a:pt x="166687" y="229129"/>
                  <a:pt x="161925" y="279400"/>
                </a:cubicBezTo>
              </a:path>
            </a:pathLst>
          </a:custGeom>
          <a:noFill/>
          <a:ln w="381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4DF3C6-45A5-DC39-F036-2B5FA66993EB}"/>
              </a:ext>
            </a:extLst>
          </p:cNvPr>
          <p:cNvSpPr txBox="1"/>
          <p:nvPr/>
        </p:nvSpPr>
        <p:spPr>
          <a:xfrm>
            <a:off x="6756445" y="1882103"/>
            <a:ext cx="188426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NW Bypass</a:t>
            </a:r>
          </a:p>
          <a:p>
            <a:r>
              <a:rPr lang="en-US" sz="1400" b="1" dirty="0"/>
              <a:t>2023 ‐ 2027</a:t>
            </a:r>
            <a:br>
              <a:rPr lang="en-US" sz="1400" b="1" dirty="0"/>
            </a:br>
            <a:r>
              <a:rPr lang="en-US" sz="1400" b="1" dirty="0"/>
              <a:t>Iowa Highway Program</a:t>
            </a:r>
          </a:p>
          <a:p>
            <a:r>
              <a:rPr lang="en-US" sz="1400" dirty="0"/>
              <a:t>Programmed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0BC42D4-544F-9F5E-EEA2-0147E925CEB2}"/>
              </a:ext>
            </a:extLst>
          </p:cNvPr>
          <p:cNvCxnSpPr/>
          <p:nvPr/>
        </p:nvCxnSpPr>
        <p:spPr>
          <a:xfrm>
            <a:off x="8640705" y="2600533"/>
            <a:ext cx="227070" cy="1744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657D8B-ED94-2B6F-4473-4509CCC633BF}"/>
              </a:ext>
            </a:extLst>
          </p:cNvPr>
          <p:cNvSpPr/>
          <p:nvPr/>
        </p:nvSpPr>
        <p:spPr>
          <a:xfrm>
            <a:off x="9651207" y="4274345"/>
            <a:ext cx="45719" cy="45719"/>
          </a:xfrm>
          <a:prstGeom prst="ellipse">
            <a:avLst/>
          </a:prstGeom>
          <a:solidFill>
            <a:srgbClr val="0103FC"/>
          </a:solidFill>
          <a:ln w="1270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F2199D-50F1-7AB1-58B7-C6F8F51C2536}"/>
              </a:ext>
            </a:extLst>
          </p:cNvPr>
          <p:cNvCxnSpPr>
            <a:cxnSpLocks/>
          </p:cNvCxnSpPr>
          <p:nvPr/>
        </p:nvCxnSpPr>
        <p:spPr>
          <a:xfrm>
            <a:off x="9124950" y="4881562"/>
            <a:ext cx="5262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C52CC0-246E-1CEC-4C86-EA92C3581E1C}"/>
              </a:ext>
            </a:extLst>
          </p:cNvPr>
          <p:cNvCxnSpPr>
            <a:cxnSpLocks/>
          </p:cNvCxnSpPr>
          <p:nvPr/>
        </p:nvCxnSpPr>
        <p:spPr>
          <a:xfrm flipV="1">
            <a:off x="9124950" y="4421740"/>
            <a:ext cx="369570" cy="4598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E5DA34-E2B8-93F8-6787-F3EED79569D2}"/>
              </a:ext>
            </a:extLst>
          </p:cNvPr>
          <p:cNvSpPr txBox="1"/>
          <p:nvPr/>
        </p:nvSpPr>
        <p:spPr>
          <a:xfrm>
            <a:off x="7240690" y="4619952"/>
            <a:ext cx="18842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3-Lane Conversion</a:t>
            </a:r>
            <a:br>
              <a:rPr lang="en-US" sz="1400" b="1" dirty="0"/>
            </a:br>
            <a:r>
              <a:rPr lang="en-US" sz="1400" dirty="0"/>
              <a:t>Completed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31E574-7FBA-6D6D-D23A-64A18AC0D889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8724785" y="4080131"/>
            <a:ext cx="926422" cy="1942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17B826C-9467-8B55-4004-C61944CCF51B}"/>
              </a:ext>
            </a:extLst>
          </p:cNvPr>
          <p:cNvSpPr txBox="1"/>
          <p:nvPr/>
        </p:nvSpPr>
        <p:spPr>
          <a:xfrm>
            <a:off x="6840525" y="3818521"/>
            <a:ext cx="18842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New Traffic Signal</a:t>
            </a:r>
            <a:br>
              <a:rPr lang="en-US" sz="1400" b="1" dirty="0"/>
            </a:br>
            <a:r>
              <a:rPr lang="en-US" sz="1400" dirty="0"/>
              <a:t>Completed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D6ABC5-F3AC-58D7-61AE-2D5699B38FCF}"/>
              </a:ext>
            </a:extLst>
          </p:cNvPr>
          <p:cNvSpPr txBox="1"/>
          <p:nvPr/>
        </p:nvSpPr>
        <p:spPr>
          <a:xfrm>
            <a:off x="7701883" y="6124710"/>
            <a:ext cx="1037143" cy="8463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55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Planned/Programmed/Completed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4F74B6-06B2-5992-02ED-C0ABEB38A835}"/>
              </a:ext>
            </a:extLst>
          </p:cNvPr>
          <p:cNvSpPr/>
          <p:nvPr/>
        </p:nvSpPr>
        <p:spPr>
          <a:xfrm>
            <a:off x="9738360" y="5440680"/>
            <a:ext cx="967740" cy="198120"/>
          </a:xfrm>
          <a:custGeom>
            <a:avLst/>
            <a:gdLst>
              <a:gd name="connsiteX0" fmla="*/ 0 w 967740"/>
              <a:gd name="connsiteY0" fmla="*/ 137160 h 198120"/>
              <a:gd name="connsiteX1" fmla="*/ 304800 w 967740"/>
              <a:gd name="connsiteY1" fmla="*/ 175260 h 198120"/>
              <a:gd name="connsiteX2" fmla="*/ 441960 w 967740"/>
              <a:gd name="connsiteY2" fmla="*/ 198120 h 198120"/>
              <a:gd name="connsiteX3" fmla="*/ 731520 w 967740"/>
              <a:gd name="connsiteY3" fmla="*/ 190500 h 198120"/>
              <a:gd name="connsiteX4" fmla="*/ 845820 w 967740"/>
              <a:gd name="connsiteY4" fmla="*/ 121920 h 198120"/>
              <a:gd name="connsiteX5" fmla="*/ 967740 w 967740"/>
              <a:gd name="connsiteY5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198120">
                <a:moveTo>
                  <a:pt x="0" y="137160"/>
                </a:moveTo>
                <a:lnTo>
                  <a:pt x="304800" y="175260"/>
                </a:lnTo>
                <a:cubicBezTo>
                  <a:pt x="378460" y="185420"/>
                  <a:pt x="370840" y="195580"/>
                  <a:pt x="441960" y="198120"/>
                </a:cubicBezTo>
                <a:lnTo>
                  <a:pt x="731520" y="190500"/>
                </a:lnTo>
                <a:cubicBezTo>
                  <a:pt x="798830" y="177800"/>
                  <a:pt x="806450" y="153670"/>
                  <a:pt x="845820" y="121920"/>
                </a:cubicBezTo>
                <a:cubicBezTo>
                  <a:pt x="885190" y="90170"/>
                  <a:pt x="926465" y="45085"/>
                  <a:pt x="967740" y="0"/>
                </a:cubicBezTo>
              </a:path>
            </a:pathLst>
          </a:custGeom>
          <a:noFill/>
          <a:ln w="44450">
            <a:solidFill>
              <a:srgbClr val="01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C4E7E0-8E2F-8A76-D2F3-9AB86017304A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0582123" y="5638800"/>
            <a:ext cx="219739" cy="2643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EA49EC-B432-2AF7-08AE-C04A3DBF8251}"/>
              </a:ext>
            </a:extLst>
          </p:cNvPr>
          <p:cNvSpPr txBox="1"/>
          <p:nvPr/>
        </p:nvSpPr>
        <p:spPr>
          <a:xfrm>
            <a:off x="9987883" y="5903153"/>
            <a:ext cx="162795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New SE Connector Roadway</a:t>
            </a:r>
            <a:br>
              <a:rPr lang="en-US" sz="1400" b="1" dirty="0"/>
            </a:br>
            <a:r>
              <a:rPr lang="en-US" sz="1400" dirty="0"/>
              <a:t>In Design</a:t>
            </a:r>
          </a:p>
        </p:txBody>
      </p:sp>
    </p:spTree>
    <p:extLst>
      <p:ext uri="{BB962C8B-B14F-4D97-AF65-F5344CB8AC3E}">
        <p14:creationId xmlns:p14="http://schemas.microsoft.com/office/powerpoint/2010/main" val="153429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71B610-1A7F-55B9-78DC-B6B67A120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24" y="1510543"/>
            <a:ext cx="9821776" cy="50636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10825B-615B-F74B-6FB4-83ADF0FE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Traffic Analysis (2060 No-build)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261AB-F96B-4BF4-2E56-492E69AC8A52}"/>
              </a:ext>
            </a:extLst>
          </p:cNvPr>
          <p:cNvSpPr/>
          <p:nvPr/>
        </p:nvSpPr>
        <p:spPr>
          <a:xfrm>
            <a:off x="6474721" y="3732809"/>
            <a:ext cx="287045" cy="28408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81E1C9-C0B2-F266-5939-6D674A180B37}"/>
              </a:ext>
            </a:extLst>
          </p:cNvPr>
          <p:cNvSpPr/>
          <p:nvPr/>
        </p:nvSpPr>
        <p:spPr>
          <a:xfrm>
            <a:off x="182163" y="2380697"/>
            <a:ext cx="287045" cy="28408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BDE4F-DD8B-E794-3377-168E4E8B489D}"/>
              </a:ext>
            </a:extLst>
          </p:cNvPr>
          <p:cNvSpPr txBox="1"/>
          <p:nvPr/>
        </p:nvSpPr>
        <p:spPr>
          <a:xfrm>
            <a:off x="469208" y="2261129"/>
            <a:ext cx="120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Intersection Over Capacity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BB081E-0B31-82BD-B096-A5B4DD322DF6}"/>
              </a:ext>
            </a:extLst>
          </p:cNvPr>
          <p:cNvSpPr/>
          <p:nvPr/>
        </p:nvSpPr>
        <p:spPr>
          <a:xfrm>
            <a:off x="182163" y="3023485"/>
            <a:ext cx="287045" cy="28408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02C542-A65D-5C68-9BAE-BD415BDF1C7D}"/>
              </a:ext>
            </a:extLst>
          </p:cNvPr>
          <p:cNvSpPr txBox="1"/>
          <p:nvPr/>
        </p:nvSpPr>
        <p:spPr>
          <a:xfrm>
            <a:off x="469207" y="2903917"/>
            <a:ext cx="120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Movements At Capacity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8DA181-8260-7262-8F0D-FFBC6763363A}"/>
              </a:ext>
            </a:extLst>
          </p:cNvPr>
          <p:cNvSpPr/>
          <p:nvPr/>
        </p:nvSpPr>
        <p:spPr>
          <a:xfrm>
            <a:off x="6474720" y="4147551"/>
            <a:ext cx="287045" cy="28408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22EE4C-8F24-5C12-5A99-AF0C7C71070D}"/>
              </a:ext>
            </a:extLst>
          </p:cNvPr>
          <p:cNvSpPr/>
          <p:nvPr/>
        </p:nvSpPr>
        <p:spPr>
          <a:xfrm>
            <a:off x="6474720" y="4540352"/>
            <a:ext cx="287045" cy="28408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8CED40-34D8-9427-3DFC-2960A40CC717}"/>
              </a:ext>
            </a:extLst>
          </p:cNvPr>
          <p:cNvSpPr/>
          <p:nvPr/>
        </p:nvSpPr>
        <p:spPr>
          <a:xfrm>
            <a:off x="6474719" y="4937338"/>
            <a:ext cx="287045" cy="28408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8AE62FA-DA59-93CC-45B4-2877C835466B}"/>
              </a:ext>
            </a:extLst>
          </p:cNvPr>
          <p:cNvSpPr/>
          <p:nvPr/>
        </p:nvSpPr>
        <p:spPr>
          <a:xfrm>
            <a:off x="6761764" y="4061751"/>
            <a:ext cx="287045" cy="1239098"/>
          </a:xfrm>
          <a:prstGeom prst="rightBrace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69879-2467-02C4-51FB-0D1C7BF55052}"/>
              </a:ext>
            </a:extLst>
          </p:cNvPr>
          <p:cNvSpPr txBox="1"/>
          <p:nvPr/>
        </p:nvSpPr>
        <p:spPr>
          <a:xfrm>
            <a:off x="7131937" y="4358134"/>
            <a:ext cx="24484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Side Street Movements At Capacity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1BA24-26D6-D69E-83CB-281759A22471}"/>
              </a:ext>
            </a:extLst>
          </p:cNvPr>
          <p:cNvSpPr txBox="1"/>
          <p:nvPr/>
        </p:nvSpPr>
        <p:spPr>
          <a:xfrm>
            <a:off x="9511577" y="1484414"/>
            <a:ext cx="2070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Draft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9264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4"/>
    </mc:Choice>
    <mc:Fallback xmlns="">
      <p:transition spd="slow" advTm="386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5117"/>
            <a:ext cx="10972800" cy="685800"/>
          </a:xfrm>
        </p:spPr>
        <p:txBody>
          <a:bodyPr anchor="b">
            <a:normAutofit/>
          </a:bodyPr>
          <a:lstStyle/>
          <a:p>
            <a:r>
              <a:rPr lang="en-US" dirty="0"/>
              <a:t>Purpose of the Project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57C5B5-AF5C-2AD0-1C8B-8D999AB05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883010"/>
              </p:ext>
            </p:extLst>
          </p:nvPr>
        </p:nvGraphicFramePr>
        <p:xfrm>
          <a:off x="609600" y="1320800"/>
          <a:ext cx="10972800" cy="493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19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4"/>
    </mc:Choice>
    <mc:Fallback xmlns="">
      <p:transition spd="slow" advTm="312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5117"/>
            <a:ext cx="10972800" cy="685800"/>
          </a:xfrm>
        </p:spPr>
        <p:txBody>
          <a:bodyPr anchor="b">
            <a:normAutofit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91693-BDF1-C004-4157-8F1C5A7BC4D9}"/>
              </a:ext>
            </a:extLst>
          </p:cNvPr>
          <p:cNvSpPr/>
          <p:nvPr/>
        </p:nvSpPr>
        <p:spPr>
          <a:xfrm>
            <a:off x="609600" y="1320800"/>
            <a:ext cx="10972800" cy="4938801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593A8F-836D-3AED-A394-F39566B67BB4}"/>
              </a:ext>
            </a:extLst>
          </p:cNvPr>
          <p:cNvSpPr/>
          <p:nvPr/>
        </p:nvSpPr>
        <p:spPr>
          <a:xfrm>
            <a:off x="3147121" y="4389770"/>
            <a:ext cx="2178312" cy="1869830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Improve Regional Access for Freight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C192DE3-C019-2A3A-7B0B-071436FAD5AB}"/>
              </a:ext>
            </a:extLst>
          </p:cNvPr>
          <p:cNvSpPr/>
          <p:nvPr/>
        </p:nvSpPr>
        <p:spPr>
          <a:xfrm>
            <a:off x="3215253" y="5216032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AEE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7FA91557-0EDE-1550-99CF-5C61FDE2B7DD}"/>
              </a:ext>
            </a:extLst>
          </p:cNvPr>
          <p:cNvSpPr/>
          <p:nvPr/>
        </p:nvSpPr>
        <p:spPr>
          <a:xfrm>
            <a:off x="1297954" y="3373365"/>
            <a:ext cx="2178312" cy="186983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1B897F3-0683-C5E1-0575-CBEC8A3D6968}"/>
              </a:ext>
            </a:extLst>
          </p:cNvPr>
          <p:cNvSpPr/>
          <p:nvPr/>
        </p:nvSpPr>
        <p:spPr>
          <a:xfrm>
            <a:off x="2772873" y="4983908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AEE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CEB8066-6726-2F58-00F4-68D36B36C3BA}"/>
              </a:ext>
            </a:extLst>
          </p:cNvPr>
          <p:cNvSpPr/>
          <p:nvPr/>
        </p:nvSpPr>
        <p:spPr>
          <a:xfrm>
            <a:off x="4994368" y="3359043"/>
            <a:ext cx="2178312" cy="1869830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Support New Economic Development (Innovation Park)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128BC97-CEE8-F1CA-4670-16CA6AF4F4CD}"/>
              </a:ext>
            </a:extLst>
          </p:cNvPr>
          <p:cNvSpPr/>
          <p:nvPr/>
        </p:nvSpPr>
        <p:spPr>
          <a:xfrm>
            <a:off x="6486560" y="4967610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DC63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8D14D6C-D090-5BE6-A5E5-E8097B703D74}"/>
              </a:ext>
            </a:extLst>
          </p:cNvPr>
          <p:cNvSpPr/>
          <p:nvPr/>
        </p:nvSpPr>
        <p:spPr>
          <a:xfrm>
            <a:off x="6851212" y="4386807"/>
            <a:ext cx="2178312" cy="186983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0113AF9-AE6C-26C9-DB3A-DE915E4DE661}"/>
              </a:ext>
            </a:extLst>
          </p:cNvPr>
          <p:cNvSpPr/>
          <p:nvPr/>
        </p:nvSpPr>
        <p:spPr>
          <a:xfrm>
            <a:off x="6901111" y="5224428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DC63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FF3B90-3828-BF8A-7663-00FD44F07220}"/>
              </a:ext>
            </a:extLst>
          </p:cNvPr>
          <p:cNvSpPr/>
          <p:nvPr/>
        </p:nvSpPr>
        <p:spPr>
          <a:xfrm>
            <a:off x="3147121" y="2351527"/>
            <a:ext cx="2178312" cy="1869830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Improve Quality of Life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458F92A-0876-0C4E-3309-90299FDBBB38}"/>
              </a:ext>
            </a:extLst>
          </p:cNvPr>
          <p:cNvSpPr/>
          <p:nvPr/>
        </p:nvSpPr>
        <p:spPr>
          <a:xfrm>
            <a:off x="4629717" y="2390050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4792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DE64A680-F27C-601F-7A9F-AD1948FCF4FD}"/>
              </a:ext>
            </a:extLst>
          </p:cNvPr>
          <p:cNvSpPr/>
          <p:nvPr/>
        </p:nvSpPr>
        <p:spPr>
          <a:xfrm>
            <a:off x="4994368" y="1320800"/>
            <a:ext cx="2178312" cy="186983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1A0E716-3343-A15F-318F-C361C7E8BEBD}"/>
              </a:ext>
            </a:extLst>
          </p:cNvPr>
          <p:cNvSpPr/>
          <p:nvPr/>
        </p:nvSpPr>
        <p:spPr>
          <a:xfrm>
            <a:off x="5044268" y="2149530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4792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28D274-932F-E631-93C9-07A993DFDD36}"/>
              </a:ext>
            </a:extLst>
          </p:cNvPr>
          <p:cNvSpPr/>
          <p:nvPr/>
        </p:nvSpPr>
        <p:spPr>
          <a:xfrm>
            <a:off x="6851212" y="2348564"/>
            <a:ext cx="2178312" cy="1869830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Improve Future Traffic Operations and Safety of Downtown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7C4BE12-B9C2-DAB9-E01E-57EF49AC5DD3}"/>
              </a:ext>
            </a:extLst>
          </p:cNvPr>
          <p:cNvSpPr/>
          <p:nvPr/>
        </p:nvSpPr>
        <p:spPr>
          <a:xfrm>
            <a:off x="8724369" y="3173838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3168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62C379F-4D47-F34A-B324-8C69CB71430B}"/>
              </a:ext>
            </a:extLst>
          </p:cNvPr>
          <p:cNvSpPr/>
          <p:nvPr/>
        </p:nvSpPr>
        <p:spPr>
          <a:xfrm>
            <a:off x="8715732" y="3376328"/>
            <a:ext cx="2178312" cy="186983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302764A6-A1C7-7DEE-C099-64AA0352FABF}"/>
              </a:ext>
            </a:extLst>
          </p:cNvPr>
          <p:cNvSpPr/>
          <p:nvPr/>
        </p:nvSpPr>
        <p:spPr>
          <a:xfrm>
            <a:off x="9155233" y="3409418"/>
            <a:ext cx="254296" cy="21928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3168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2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1"/>
    </mc:Choice>
    <mc:Fallback xmlns="">
      <p:transition spd="slow" advTm="433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D5D7E5-04DC-8DEE-72B0-290189E3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8445" y="1377747"/>
            <a:ext cx="4894853" cy="53752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5B053-8330-B9F1-781B-7EBBAB79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24764"/>
            <a:ext cx="4946759" cy="4614529"/>
          </a:xfrm>
        </p:spPr>
        <p:txBody>
          <a:bodyPr vert="horz" lIns="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Three Segments with logical termini:</a:t>
            </a:r>
          </a:p>
          <a:p>
            <a:pPr marL="685800" indent="-457200">
              <a:spcBef>
                <a:spcPts val="1000"/>
              </a:spcBef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IA 163/US 63 to IA 23</a:t>
            </a:r>
          </a:p>
          <a:p>
            <a:pPr marL="685800" indent="-457200">
              <a:spcBef>
                <a:spcPts val="1000"/>
              </a:spcBef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IA 23 to IA 92</a:t>
            </a:r>
          </a:p>
          <a:p>
            <a:pPr marL="685800" indent="-457200">
              <a:spcBef>
                <a:spcPts val="1000"/>
              </a:spcBef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IA 92 to US 63/NW Bypass</a:t>
            </a:r>
          </a:p>
          <a:p>
            <a:pPr marL="0" indent="0">
              <a:spcBef>
                <a:spcPts val="100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6B56B6E-E148-2CB3-80A2-ED48911A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PEL Logical Termini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69C31-8FD4-08E0-231F-3629BB74EE31}"/>
              </a:ext>
            </a:extLst>
          </p:cNvPr>
          <p:cNvSpPr/>
          <p:nvPr/>
        </p:nvSpPr>
        <p:spPr>
          <a:xfrm>
            <a:off x="11455384" y="4151189"/>
            <a:ext cx="644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4943A5-3802-7879-2E19-881CC110C0A3}"/>
              </a:ext>
            </a:extLst>
          </p:cNvPr>
          <p:cNvSpPr/>
          <p:nvPr/>
        </p:nvSpPr>
        <p:spPr>
          <a:xfrm>
            <a:off x="7104937" y="1489166"/>
            <a:ext cx="530400" cy="5146765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400" h="5146765">
                <a:moveTo>
                  <a:pt x="1256" y="0"/>
                </a:moveTo>
                <a:cubicBezTo>
                  <a:pt x="5610" y="78377"/>
                  <a:pt x="-3096" y="148045"/>
                  <a:pt x="1258" y="222068"/>
                </a:cubicBezTo>
                <a:cubicBezTo>
                  <a:pt x="5612" y="296091"/>
                  <a:pt x="5612" y="372291"/>
                  <a:pt x="27383" y="444137"/>
                </a:cubicBezTo>
                <a:cubicBezTo>
                  <a:pt x="49154" y="515983"/>
                  <a:pt x="97052" y="579119"/>
                  <a:pt x="131886" y="653142"/>
                </a:cubicBezTo>
                <a:cubicBezTo>
                  <a:pt x="166720" y="727165"/>
                  <a:pt x="205909" y="816428"/>
                  <a:pt x="236389" y="888274"/>
                </a:cubicBezTo>
                <a:cubicBezTo>
                  <a:pt x="266869" y="960120"/>
                  <a:pt x="292995" y="1016726"/>
                  <a:pt x="314766" y="1084217"/>
                </a:cubicBezTo>
                <a:cubicBezTo>
                  <a:pt x="336537" y="1151708"/>
                  <a:pt x="356131" y="1210492"/>
                  <a:pt x="367017" y="1293223"/>
                </a:cubicBezTo>
                <a:cubicBezTo>
                  <a:pt x="377903" y="1375954"/>
                  <a:pt x="380080" y="1476103"/>
                  <a:pt x="380080" y="1580606"/>
                </a:cubicBezTo>
                <a:cubicBezTo>
                  <a:pt x="373451" y="1673404"/>
                  <a:pt x="379431" y="1858171"/>
                  <a:pt x="367017" y="1920240"/>
                </a:cubicBezTo>
                <a:lnTo>
                  <a:pt x="327829" y="2116183"/>
                </a:lnTo>
                <a:cubicBezTo>
                  <a:pt x="340892" y="2238103"/>
                  <a:pt x="336537" y="2394857"/>
                  <a:pt x="340891" y="2521131"/>
                </a:cubicBezTo>
                <a:cubicBezTo>
                  <a:pt x="345245" y="2647405"/>
                  <a:pt x="347423" y="2732314"/>
                  <a:pt x="353954" y="2873828"/>
                </a:cubicBezTo>
                <a:cubicBezTo>
                  <a:pt x="360485" y="3015342"/>
                  <a:pt x="362662" y="3222170"/>
                  <a:pt x="380079" y="3370216"/>
                </a:cubicBezTo>
                <a:cubicBezTo>
                  <a:pt x="397496" y="3518262"/>
                  <a:pt x="438863" y="3664131"/>
                  <a:pt x="458457" y="3762103"/>
                </a:cubicBezTo>
                <a:cubicBezTo>
                  <a:pt x="478052" y="3860075"/>
                  <a:pt x="486760" y="3862252"/>
                  <a:pt x="497646" y="3958046"/>
                </a:cubicBezTo>
                <a:cubicBezTo>
                  <a:pt x="508532" y="4053840"/>
                  <a:pt x="519419" y="4243251"/>
                  <a:pt x="523773" y="4336868"/>
                </a:cubicBezTo>
                <a:cubicBezTo>
                  <a:pt x="528127" y="4430485"/>
                  <a:pt x="523771" y="4456612"/>
                  <a:pt x="523771" y="4519749"/>
                </a:cubicBezTo>
                <a:cubicBezTo>
                  <a:pt x="523771" y="4582886"/>
                  <a:pt x="523772" y="4648200"/>
                  <a:pt x="523772" y="4715691"/>
                </a:cubicBezTo>
                <a:lnTo>
                  <a:pt x="523772" y="4924697"/>
                </a:lnTo>
                <a:cubicBezTo>
                  <a:pt x="523772" y="4996543"/>
                  <a:pt x="538685" y="5072198"/>
                  <a:pt x="523772" y="5146765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ABEFB-871F-64F5-B495-230387B166FB}"/>
              </a:ext>
            </a:extLst>
          </p:cNvPr>
          <p:cNvSpPr/>
          <p:nvPr/>
        </p:nvSpPr>
        <p:spPr>
          <a:xfrm rot="5400000">
            <a:off x="8514868" y="1835265"/>
            <a:ext cx="13066" cy="4415246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24922 w 557676"/>
              <a:gd name="connsiteY14" fmla="*/ 4611189 h 5799908"/>
              <a:gd name="connsiteX15" fmla="*/ 551049 w 557676"/>
              <a:gd name="connsiteY15" fmla="*/ 4990011 h 5799908"/>
              <a:gd name="connsiteX16" fmla="*/ 551047 w 557676"/>
              <a:gd name="connsiteY16" fmla="*/ 5172892 h 5799908"/>
              <a:gd name="connsiteX17" fmla="*/ 551048 w 557676"/>
              <a:gd name="connsiteY17" fmla="*/ 5368834 h 5799908"/>
              <a:gd name="connsiteX18" fmla="*/ 551048 w 557676"/>
              <a:gd name="connsiteY18" fmla="*/ 5577840 h 5799908"/>
              <a:gd name="connsiteX19" fmla="*/ 551048 w 557676"/>
              <a:gd name="connsiteY19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9 w 557676"/>
              <a:gd name="connsiteY14" fmla="*/ 4990011 h 5799908"/>
              <a:gd name="connsiteX15" fmla="*/ 551047 w 557676"/>
              <a:gd name="connsiteY15" fmla="*/ 5172892 h 5799908"/>
              <a:gd name="connsiteX16" fmla="*/ 551048 w 557676"/>
              <a:gd name="connsiteY16" fmla="*/ 5368834 h 5799908"/>
              <a:gd name="connsiteX17" fmla="*/ 551048 w 557676"/>
              <a:gd name="connsiteY17" fmla="*/ 5577840 h 5799908"/>
              <a:gd name="connsiteX18" fmla="*/ 551048 w 557676"/>
              <a:gd name="connsiteY18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7 w 557676"/>
              <a:gd name="connsiteY14" fmla="*/ 5172892 h 5799908"/>
              <a:gd name="connsiteX15" fmla="*/ 551048 w 557676"/>
              <a:gd name="connsiteY15" fmla="*/ 5368834 h 5799908"/>
              <a:gd name="connsiteX16" fmla="*/ 551048 w 557676"/>
              <a:gd name="connsiteY16" fmla="*/ 5577840 h 5799908"/>
              <a:gd name="connsiteX17" fmla="*/ 551048 w 557676"/>
              <a:gd name="connsiteY17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8 w 557676"/>
              <a:gd name="connsiteY14" fmla="*/ 5368834 h 5799908"/>
              <a:gd name="connsiteX15" fmla="*/ 551048 w 557676"/>
              <a:gd name="connsiteY15" fmla="*/ 5577840 h 5799908"/>
              <a:gd name="connsiteX16" fmla="*/ 551048 w 557676"/>
              <a:gd name="connsiteY16" fmla="*/ 5799908 h 5799908"/>
              <a:gd name="connsiteX0" fmla="*/ 106910 w 560780"/>
              <a:gd name="connsiteY0" fmla="*/ 0 h 5799908"/>
              <a:gd name="connsiteX1" fmla="*/ 2408 w 560780"/>
              <a:gd name="connsiteY1" fmla="*/ 927463 h 5799908"/>
              <a:gd name="connsiteX2" fmla="*/ 41596 w 560780"/>
              <a:gd name="connsiteY2" fmla="*/ 1136469 h 5799908"/>
              <a:gd name="connsiteX3" fmla="*/ 133036 w 560780"/>
              <a:gd name="connsiteY3" fmla="*/ 1345474 h 5799908"/>
              <a:gd name="connsiteX4" fmla="*/ 263665 w 560780"/>
              <a:gd name="connsiteY4" fmla="*/ 1541417 h 5799908"/>
              <a:gd name="connsiteX5" fmla="*/ 342042 w 560780"/>
              <a:gd name="connsiteY5" fmla="*/ 1737360 h 5799908"/>
              <a:gd name="connsiteX6" fmla="*/ 394293 w 560780"/>
              <a:gd name="connsiteY6" fmla="*/ 1946366 h 5799908"/>
              <a:gd name="connsiteX7" fmla="*/ 433482 w 560780"/>
              <a:gd name="connsiteY7" fmla="*/ 2181497 h 5799908"/>
              <a:gd name="connsiteX8" fmla="*/ 394293 w 560780"/>
              <a:gd name="connsiteY8" fmla="*/ 2573383 h 5799908"/>
              <a:gd name="connsiteX9" fmla="*/ 355105 w 560780"/>
              <a:gd name="connsiteY9" fmla="*/ 2769326 h 5799908"/>
              <a:gd name="connsiteX10" fmla="*/ 368167 w 560780"/>
              <a:gd name="connsiteY10" fmla="*/ 3174274 h 5799908"/>
              <a:gd name="connsiteX11" fmla="*/ 381230 w 560780"/>
              <a:gd name="connsiteY11" fmla="*/ 3526971 h 5799908"/>
              <a:gd name="connsiteX12" fmla="*/ 407355 w 560780"/>
              <a:gd name="connsiteY12" fmla="*/ 4023359 h 5799908"/>
              <a:gd name="connsiteX13" fmla="*/ 485733 w 560780"/>
              <a:gd name="connsiteY13" fmla="*/ 4415246 h 5799908"/>
              <a:gd name="connsiteX14" fmla="*/ 551048 w 560780"/>
              <a:gd name="connsiteY14" fmla="*/ 5577840 h 5799908"/>
              <a:gd name="connsiteX15" fmla="*/ 551048 w 560780"/>
              <a:gd name="connsiteY15" fmla="*/ 5799908 h 5799908"/>
              <a:gd name="connsiteX0" fmla="*/ 106910 w 551048"/>
              <a:gd name="connsiteY0" fmla="*/ 0 h 5799908"/>
              <a:gd name="connsiteX1" fmla="*/ 2408 w 551048"/>
              <a:gd name="connsiteY1" fmla="*/ 927463 h 5799908"/>
              <a:gd name="connsiteX2" fmla="*/ 41596 w 551048"/>
              <a:gd name="connsiteY2" fmla="*/ 1136469 h 5799908"/>
              <a:gd name="connsiteX3" fmla="*/ 133036 w 551048"/>
              <a:gd name="connsiteY3" fmla="*/ 1345474 h 5799908"/>
              <a:gd name="connsiteX4" fmla="*/ 263665 w 551048"/>
              <a:gd name="connsiteY4" fmla="*/ 1541417 h 5799908"/>
              <a:gd name="connsiteX5" fmla="*/ 342042 w 551048"/>
              <a:gd name="connsiteY5" fmla="*/ 1737360 h 5799908"/>
              <a:gd name="connsiteX6" fmla="*/ 394293 w 551048"/>
              <a:gd name="connsiteY6" fmla="*/ 1946366 h 5799908"/>
              <a:gd name="connsiteX7" fmla="*/ 433482 w 551048"/>
              <a:gd name="connsiteY7" fmla="*/ 2181497 h 5799908"/>
              <a:gd name="connsiteX8" fmla="*/ 394293 w 551048"/>
              <a:gd name="connsiteY8" fmla="*/ 2573383 h 5799908"/>
              <a:gd name="connsiteX9" fmla="*/ 355105 w 551048"/>
              <a:gd name="connsiteY9" fmla="*/ 2769326 h 5799908"/>
              <a:gd name="connsiteX10" fmla="*/ 368167 w 551048"/>
              <a:gd name="connsiteY10" fmla="*/ 3174274 h 5799908"/>
              <a:gd name="connsiteX11" fmla="*/ 381230 w 551048"/>
              <a:gd name="connsiteY11" fmla="*/ 3526971 h 5799908"/>
              <a:gd name="connsiteX12" fmla="*/ 407355 w 551048"/>
              <a:gd name="connsiteY12" fmla="*/ 4023359 h 5799908"/>
              <a:gd name="connsiteX13" fmla="*/ 485733 w 551048"/>
              <a:gd name="connsiteY13" fmla="*/ 4415246 h 5799908"/>
              <a:gd name="connsiteX14" fmla="*/ 551048 w 551048"/>
              <a:gd name="connsiteY14" fmla="*/ 5799908 h 5799908"/>
              <a:gd name="connsiteX0" fmla="*/ 106910 w 485733"/>
              <a:gd name="connsiteY0" fmla="*/ 0 h 4415246"/>
              <a:gd name="connsiteX1" fmla="*/ 2408 w 485733"/>
              <a:gd name="connsiteY1" fmla="*/ 927463 h 4415246"/>
              <a:gd name="connsiteX2" fmla="*/ 41596 w 485733"/>
              <a:gd name="connsiteY2" fmla="*/ 1136469 h 4415246"/>
              <a:gd name="connsiteX3" fmla="*/ 133036 w 485733"/>
              <a:gd name="connsiteY3" fmla="*/ 1345474 h 4415246"/>
              <a:gd name="connsiteX4" fmla="*/ 263665 w 485733"/>
              <a:gd name="connsiteY4" fmla="*/ 1541417 h 4415246"/>
              <a:gd name="connsiteX5" fmla="*/ 342042 w 485733"/>
              <a:gd name="connsiteY5" fmla="*/ 1737360 h 4415246"/>
              <a:gd name="connsiteX6" fmla="*/ 394293 w 485733"/>
              <a:gd name="connsiteY6" fmla="*/ 1946366 h 4415246"/>
              <a:gd name="connsiteX7" fmla="*/ 433482 w 485733"/>
              <a:gd name="connsiteY7" fmla="*/ 2181497 h 4415246"/>
              <a:gd name="connsiteX8" fmla="*/ 394293 w 485733"/>
              <a:gd name="connsiteY8" fmla="*/ 2573383 h 4415246"/>
              <a:gd name="connsiteX9" fmla="*/ 355105 w 485733"/>
              <a:gd name="connsiteY9" fmla="*/ 2769326 h 4415246"/>
              <a:gd name="connsiteX10" fmla="*/ 368167 w 485733"/>
              <a:gd name="connsiteY10" fmla="*/ 3174274 h 4415246"/>
              <a:gd name="connsiteX11" fmla="*/ 381230 w 485733"/>
              <a:gd name="connsiteY11" fmla="*/ 3526971 h 4415246"/>
              <a:gd name="connsiteX12" fmla="*/ 407355 w 485733"/>
              <a:gd name="connsiteY12" fmla="*/ 4023359 h 4415246"/>
              <a:gd name="connsiteX13" fmla="*/ 485733 w 485733"/>
              <a:gd name="connsiteY13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381230 w 433482"/>
              <a:gd name="connsiteY11" fmla="*/ 3526971 h 4415246"/>
              <a:gd name="connsiteX12" fmla="*/ 407355 w 433482"/>
              <a:gd name="connsiteY12" fmla="*/ 4023359 h 4415246"/>
              <a:gd name="connsiteX13" fmla="*/ 119976 w 433482"/>
              <a:gd name="connsiteY13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381230 w 433482"/>
              <a:gd name="connsiteY11" fmla="*/ 3526971 h 4415246"/>
              <a:gd name="connsiteX12" fmla="*/ 119976 w 433482"/>
              <a:gd name="connsiteY12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119976 w 433482"/>
              <a:gd name="connsiteY11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119976 w 433482"/>
              <a:gd name="connsiteY10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119976 w 433482"/>
              <a:gd name="connsiteY9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119976 w 433482"/>
              <a:gd name="connsiteY8" fmla="*/ 4415246 h 4415246"/>
              <a:gd name="connsiteX0" fmla="*/ 106910 w 405176"/>
              <a:gd name="connsiteY0" fmla="*/ 0 h 4415246"/>
              <a:gd name="connsiteX1" fmla="*/ 2408 w 405176"/>
              <a:gd name="connsiteY1" fmla="*/ 927463 h 4415246"/>
              <a:gd name="connsiteX2" fmla="*/ 41596 w 405176"/>
              <a:gd name="connsiteY2" fmla="*/ 1136469 h 4415246"/>
              <a:gd name="connsiteX3" fmla="*/ 133036 w 405176"/>
              <a:gd name="connsiteY3" fmla="*/ 1345474 h 4415246"/>
              <a:gd name="connsiteX4" fmla="*/ 263665 w 405176"/>
              <a:gd name="connsiteY4" fmla="*/ 1541417 h 4415246"/>
              <a:gd name="connsiteX5" fmla="*/ 342042 w 405176"/>
              <a:gd name="connsiteY5" fmla="*/ 1737360 h 4415246"/>
              <a:gd name="connsiteX6" fmla="*/ 394293 w 405176"/>
              <a:gd name="connsiteY6" fmla="*/ 1946366 h 4415246"/>
              <a:gd name="connsiteX7" fmla="*/ 119976 w 405176"/>
              <a:gd name="connsiteY7" fmla="*/ 4415246 h 4415246"/>
              <a:gd name="connsiteX0" fmla="*/ 106910 w 347070"/>
              <a:gd name="connsiteY0" fmla="*/ 0 h 4415246"/>
              <a:gd name="connsiteX1" fmla="*/ 2408 w 347070"/>
              <a:gd name="connsiteY1" fmla="*/ 927463 h 4415246"/>
              <a:gd name="connsiteX2" fmla="*/ 41596 w 347070"/>
              <a:gd name="connsiteY2" fmla="*/ 1136469 h 4415246"/>
              <a:gd name="connsiteX3" fmla="*/ 133036 w 347070"/>
              <a:gd name="connsiteY3" fmla="*/ 1345474 h 4415246"/>
              <a:gd name="connsiteX4" fmla="*/ 263665 w 347070"/>
              <a:gd name="connsiteY4" fmla="*/ 1541417 h 4415246"/>
              <a:gd name="connsiteX5" fmla="*/ 342042 w 347070"/>
              <a:gd name="connsiteY5" fmla="*/ 1737360 h 4415246"/>
              <a:gd name="connsiteX6" fmla="*/ 119976 w 347070"/>
              <a:gd name="connsiteY6" fmla="*/ 4415246 h 4415246"/>
              <a:gd name="connsiteX0" fmla="*/ 106910 w 263701"/>
              <a:gd name="connsiteY0" fmla="*/ 0 h 4415246"/>
              <a:gd name="connsiteX1" fmla="*/ 2408 w 263701"/>
              <a:gd name="connsiteY1" fmla="*/ 927463 h 4415246"/>
              <a:gd name="connsiteX2" fmla="*/ 41596 w 263701"/>
              <a:gd name="connsiteY2" fmla="*/ 1136469 h 4415246"/>
              <a:gd name="connsiteX3" fmla="*/ 133036 w 263701"/>
              <a:gd name="connsiteY3" fmla="*/ 1345474 h 4415246"/>
              <a:gd name="connsiteX4" fmla="*/ 263665 w 263701"/>
              <a:gd name="connsiteY4" fmla="*/ 1541417 h 4415246"/>
              <a:gd name="connsiteX5" fmla="*/ 119976 w 263701"/>
              <a:gd name="connsiteY5" fmla="*/ 4415246 h 4415246"/>
              <a:gd name="connsiteX0" fmla="*/ 106910 w 136972"/>
              <a:gd name="connsiteY0" fmla="*/ 0 h 4415246"/>
              <a:gd name="connsiteX1" fmla="*/ 2408 w 136972"/>
              <a:gd name="connsiteY1" fmla="*/ 927463 h 4415246"/>
              <a:gd name="connsiteX2" fmla="*/ 41596 w 136972"/>
              <a:gd name="connsiteY2" fmla="*/ 1136469 h 4415246"/>
              <a:gd name="connsiteX3" fmla="*/ 133036 w 136972"/>
              <a:gd name="connsiteY3" fmla="*/ 1345474 h 4415246"/>
              <a:gd name="connsiteX4" fmla="*/ 119976 w 136972"/>
              <a:gd name="connsiteY4" fmla="*/ 4415246 h 4415246"/>
              <a:gd name="connsiteX0" fmla="*/ 106788 w 119854"/>
              <a:gd name="connsiteY0" fmla="*/ 0 h 4415246"/>
              <a:gd name="connsiteX1" fmla="*/ 2286 w 119854"/>
              <a:gd name="connsiteY1" fmla="*/ 927463 h 4415246"/>
              <a:gd name="connsiteX2" fmla="*/ 41474 w 119854"/>
              <a:gd name="connsiteY2" fmla="*/ 1136469 h 4415246"/>
              <a:gd name="connsiteX3" fmla="*/ 119854 w 119854"/>
              <a:gd name="connsiteY3" fmla="*/ 4415246 h 4415246"/>
              <a:gd name="connsiteX0" fmla="*/ 104534 w 117600"/>
              <a:gd name="connsiteY0" fmla="*/ 0 h 4415246"/>
              <a:gd name="connsiteX1" fmla="*/ 32 w 117600"/>
              <a:gd name="connsiteY1" fmla="*/ 927463 h 4415246"/>
              <a:gd name="connsiteX2" fmla="*/ 117600 w 117600"/>
              <a:gd name="connsiteY2" fmla="*/ 4415246 h 4415246"/>
              <a:gd name="connsiteX0" fmla="*/ 0 w 13066"/>
              <a:gd name="connsiteY0" fmla="*/ 0 h 4415246"/>
              <a:gd name="connsiteX1" fmla="*/ 13066 w 13066"/>
              <a:gd name="connsiteY1" fmla="*/ 4415246 h 441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6" h="4415246">
                <a:moveTo>
                  <a:pt x="0" y="0"/>
                </a:moveTo>
                <a:cubicBezTo>
                  <a:pt x="2722" y="919843"/>
                  <a:pt x="10344" y="3495403"/>
                  <a:pt x="13066" y="4415246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C6E1F0F1-5FC1-2C05-B9FE-C0ACB32EA34B}"/>
              </a:ext>
            </a:extLst>
          </p:cNvPr>
          <p:cNvSpPr/>
          <p:nvPr/>
        </p:nvSpPr>
        <p:spPr>
          <a:xfrm>
            <a:off x="7184570" y="3788227"/>
            <a:ext cx="530400" cy="516358"/>
          </a:xfrm>
          <a:prstGeom prst="star4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9F8AE7B-BD40-148D-C81D-282B3C870B97}"/>
              </a:ext>
            </a:extLst>
          </p:cNvPr>
          <p:cNvSpPr/>
          <p:nvPr/>
        </p:nvSpPr>
        <p:spPr>
          <a:xfrm>
            <a:off x="8218271" y="4029889"/>
            <a:ext cx="2390502" cy="2625636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458457 w 530400"/>
              <a:gd name="connsiteY12" fmla="*/ 3762103 h 5146765"/>
              <a:gd name="connsiteX13" fmla="*/ 497646 w 530400"/>
              <a:gd name="connsiteY13" fmla="*/ 3958046 h 5146765"/>
              <a:gd name="connsiteX14" fmla="*/ 523773 w 530400"/>
              <a:gd name="connsiteY14" fmla="*/ 4336868 h 5146765"/>
              <a:gd name="connsiteX15" fmla="*/ 523771 w 530400"/>
              <a:gd name="connsiteY15" fmla="*/ 4519749 h 5146765"/>
              <a:gd name="connsiteX16" fmla="*/ 523772 w 530400"/>
              <a:gd name="connsiteY16" fmla="*/ 4715691 h 5146765"/>
              <a:gd name="connsiteX17" fmla="*/ 523772 w 530400"/>
              <a:gd name="connsiteY17" fmla="*/ 4924697 h 5146765"/>
              <a:gd name="connsiteX18" fmla="*/ 523772 w 530400"/>
              <a:gd name="connsiteY18" fmla="*/ 5146765 h 5146765"/>
              <a:gd name="connsiteX0" fmla="*/ 1256 w 525707"/>
              <a:gd name="connsiteY0" fmla="*/ 0 h 4924697"/>
              <a:gd name="connsiteX1" fmla="*/ 1258 w 525707"/>
              <a:gd name="connsiteY1" fmla="*/ 222068 h 4924697"/>
              <a:gd name="connsiteX2" fmla="*/ 27383 w 525707"/>
              <a:gd name="connsiteY2" fmla="*/ 444137 h 4924697"/>
              <a:gd name="connsiteX3" fmla="*/ 131886 w 525707"/>
              <a:gd name="connsiteY3" fmla="*/ 653142 h 4924697"/>
              <a:gd name="connsiteX4" fmla="*/ 236389 w 525707"/>
              <a:gd name="connsiteY4" fmla="*/ 888274 h 4924697"/>
              <a:gd name="connsiteX5" fmla="*/ 314766 w 525707"/>
              <a:gd name="connsiteY5" fmla="*/ 1084217 h 4924697"/>
              <a:gd name="connsiteX6" fmla="*/ 367017 w 525707"/>
              <a:gd name="connsiteY6" fmla="*/ 1293223 h 4924697"/>
              <a:gd name="connsiteX7" fmla="*/ 380080 w 525707"/>
              <a:gd name="connsiteY7" fmla="*/ 1580606 h 4924697"/>
              <a:gd name="connsiteX8" fmla="*/ 367017 w 525707"/>
              <a:gd name="connsiteY8" fmla="*/ 1920240 h 4924697"/>
              <a:gd name="connsiteX9" fmla="*/ 327829 w 525707"/>
              <a:gd name="connsiteY9" fmla="*/ 2116183 h 4924697"/>
              <a:gd name="connsiteX10" fmla="*/ 340891 w 525707"/>
              <a:gd name="connsiteY10" fmla="*/ 2521131 h 4924697"/>
              <a:gd name="connsiteX11" fmla="*/ 353954 w 525707"/>
              <a:gd name="connsiteY11" fmla="*/ 2873828 h 4924697"/>
              <a:gd name="connsiteX12" fmla="*/ 458457 w 525707"/>
              <a:gd name="connsiteY12" fmla="*/ 3762103 h 4924697"/>
              <a:gd name="connsiteX13" fmla="*/ 497646 w 525707"/>
              <a:gd name="connsiteY13" fmla="*/ 3958046 h 4924697"/>
              <a:gd name="connsiteX14" fmla="*/ 523773 w 525707"/>
              <a:gd name="connsiteY14" fmla="*/ 4336868 h 4924697"/>
              <a:gd name="connsiteX15" fmla="*/ 523771 w 525707"/>
              <a:gd name="connsiteY15" fmla="*/ 4519749 h 4924697"/>
              <a:gd name="connsiteX16" fmla="*/ 523772 w 525707"/>
              <a:gd name="connsiteY16" fmla="*/ 4715691 h 4924697"/>
              <a:gd name="connsiteX17" fmla="*/ 523772 w 525707"/>
              <a:gd name="connsiteY17" fmla="*/ 4924697 h 4924697"/>
              <a:gd name="connsiteX0" fmla="*/ 1256 w 525707"/>
              <a:gd name="connsiteY0" fmla="*/ 0 h 4715691"/>
              <a:gd name="connsiteX1" fmla="*/ 1258 w 525707"/>
              <a:gd name="connsiteY1" fmla="*/ 222068 h 4715691"/>
              <a:gd name="connsiteX2" fmla="*/ 27383 w 525707"/>
              <a:gd name="connsiteY2" fmla="*/ 444137 h 4715691"/>
              <a:gd name="connsiteX3" fmla="*/ 131886 w 525707"/>
              <a:gd name="connsiteY3" fmla="*/ 653142 h 4715691"/>
              <a:gd name="connsiteX4" fmla="*/ 236389 w 525707"/>
              <a:gd name="connsiteY4" fmla="*/ 888274 h 4715691"/>
              <a:gd name="connsiteX5" fmla="*/ 314766 w 525707"/>
              <a:gd name="connsiteY5" fmla="*/ 1084217 h 4715691"/>
              <a:gd name="connsiteX6" fmla="*/ 367017 w 525707"/>
              <a:gd name="connsiteY6" fmla="*/ 1293223 h 4715691"/>
              <a:gd name="connsiteX7" fmla="*/ 380080 w 525707"/>
              <a:gd name="connsiteY7" fmla="*/ 1580606 h 4715691"/>
              <a:gd name="connsiteX8" fmla="*/ 367017 w 525707"/>
              <a:gd name="connsiteY8" fmla="*/ 1920240 h 4715691"/>
              <a:gd name="connsiteX9" fmla="*/ 327829 w 525707"/>
              <a:gd name="connsiteY9" fmla="*/ 2116183 h 4715691"/>
              <a:gd name="connsiteX10" fmla="*/ 340891 w 525707"/>
              <a:gd name="connsiteY10" fmla="*/ 2521131 h 4715691"/>
              <a:gd name="connsiteX11" fmla="*/ 353954 w 525707"/>
              <a:gd name="connsiteY11" fmla="*/ 2873828 h 4715691"/>
              <a:gd name="connsiteX12" fmla="*/ 458457 w 525707"/>
              <a:gd name="connsiteY12" fmla="*/ 3762103 h 4715691"/>
              <a:gd name="connsiteX13" fmla="*/ 497646 w 525707"/>
              <a:gd name="connsiteY13" fmla="*/ 3958046 h 4715691"/>
              <a:gd name="connsiteX14" fmla="*/ 523773 w 525707"/>
              <a:gd name="connsiteY14" fmla="*/ 4336868 h 4715691"/>
              <a:gd name="connsiteX15" fmla="*/ 523771 w 525707"/>
              <a:gd name="connsiteY15" fmla="*/ 4519749 h 4715691"/>
              <a:gd name="connsiteX16" fmla="*/ 523772 w 525707"/>
              <a:gd name="connsiteY16" fmla="*/ 4715691 h 4715691"/>
              <a:gd name="connsiteX0" fmla="*/ 1256 w 525707"/>
              <a:gd name="connsiteY0" fmla="*/ 0 h 4519749"/>
              <a:gd name="connsiteX1" fmla="*/ 1258 w 525707"/>
              <a:gd name="connsiteY1" fmla="*/ 222068 h 4519749"/>
              <a:gd name="connsiteX2" fmla="*/ 27383 w 525707"/>
              <a:gd name="connsiteY2" fmla="*/ 444137 h 4519749"/>
              <a:gd name="connsiteX3" fmla="*/ 131886 w 525707"/>
              <a:gd name="connsiteY3" fmla="*/ 653142 h 4519749"/>
              <a:gd name="connsiteX4" fmla="*/ 236389 w 525707"/>
              <a:gd name="connsiteY4" fmla="*/ 888274 h 4519749"/>
              <a:gd name="connsiteX5" fmla="*/ 314766 w 525707"/>
              <a:gd name="connsiteY5" fmla="*/ 1084217 h 4519749"/>
              <a:gd name="connsiteX6" fmla="*/ 367017 w 525707"/>
              <a:gd name="connsiteY6" fmla="*/ 1293223 h 4519749"/>
              <a:gd name="connsiteX7" fmla="*/ 380080 w 525707"/>
              <a:gd name="connsiteY7" fmla="*/ 1580606 h 4519749"/>
              <a:gd name="connsiteX8" fmla="*/ 367017 w 525707"/>
              <a:gd name="connsiteY8" fmla="*/ 1920240 h 4519749"/>
              <a:gd name="connsiteX9" fmla="*/ 327829 w 525707"/>
              <a:gd name="connsiteY9" fmla="*/ 2116183 h 4519749"/>
              <a:gd name="connsiteX10" fmla="*/ 340891 w 525707"/>
              <a:gd name="connsiteY10" fmla="*/ 2521131 h 4519749"/>
              <a:gd name="connsiteX11" fmla="*/ 353954 w 525707"/>
              <a:gd name="connsiteY11" fmla="*/ 2873828 h 4519749"/>
              <a:gd name="connsiteX12" fmla="*/ 458457 w 525707"/>
              <a:gd name="connsiteY12" fmla="*/ 3762103 h 4519749"/>
              <a:gd name="connsiteX13" fmla="*/ 497646 w 525707"/>
              <a:gd name="connsiteY13" fmla="*/ 3958046 h 4519749"/>
              <a:gd name="connsiteX14" fmla="*/ 523773 w 525707"/>
              <a:gd name="connsiteY14" fmla="*/ 4336868 h 4519749"/>
              <a:gd name="connsiteX15" fmla="*/ 523771 w 525707"/>
              <a:gd name="connsiteY15" fmla="*/ 4519749 h 4519749"/>
              <a:gd name="connsiteX0" fmla="*/ 1256 w 523773"/>
              <a:gd name="connsiteY0" fmla="*/ 0 h 4336868"/>
              <a:gd name="connsiteX1" fmla="*/ 1258 w 523773"/>
              <a:gd name="connsiteY1" fmla="*/ 222068 h 4336868"/>
              <a:gd name="connsiteX2" fmla="*/ 27383 w 523773"/>
              <a:gd name="connsiteY2" fmla="*/ 444137 h 4336868"/>
              <a:gd name="connsiteX3" fmla="*/ 131886 w 523773"/>
              <a:gd name="connsiteY3" fmla="*/ 653142 h 4336868"/>
              <a:gd name="connsiteX4" fmla="*/ 236389 w 523773"/>
              <a:gd name="connsiteY4" fmla="*/ 888274 h 4336868"/>
              <a:gd name="connsiteX5" fmla="*/ 314766 w 523773"/>
              <a:gd name="connsiteY5" fmla="*/ 1084217 h 4336868"/>
              <a:gd name="connsiteX6" fmla="*/ 367017 w 523773"/>
              <a:gd name="connsiteY6" fmla="*/ 1293223 h 4336868"/>
              <a:gd name="connsiteX7" fmla="*/ 380080 w 523773"/>
              <a:gd name="connsiteY7" fmla="*/ 1580606 h 4336868"/>
              <a:gd name="connsiteX8" fmla="*/ 367017 w 523773"/>
              <a:gd name="connsiteY8" fmla="*/ 1920240 h 4336868"/>
              <a:gd name="connsiteX9" fmla="*/ 327829 w 523773"/>
              <a:gd name="connsiteY9" fmla="*/ 2116183 h 4336868"/>
              <a:gd name="connsiteX10" fmla="*/ 340891 w 523773"/>
              <a:gd name="connsiteY10" fmla="*/ 2521131 h 4336868"/>
              <a:gd name="connsiteX11" fmla="*/ 353954 w 523773"/>
              <a:gd name="connsiteY11" fmla="*/ 2873828 h 4336868"/>
              <a:gd name="connsiteX12" fmla="*/ 458457 w 523773"/>
              <a:gd name="connsiteY12" fmla="*/ 3762103 h 4336868"/>
              <a:gd name="connsiteX13" fmla="*/ 497646 w 523773"/>
              <a:gd name="connsiteY13" fmla="*/ 3958046 h 4336868"/>
              <a:gd name="connsiteX14" fmla="*/ 523773 w 523773"/>
              <a:gd name="connsiteY14" fmla="*/ 4336868 h 4336868"/>
              <a:gd name="connsiteX0" fmla="*/ 1256 w 497646"/>
              <a:gd name="connsiteY0" fmla="*/ 0 h 3958046"/>
              <a:gd name="connsiteX1" fmla="*/ 1258 w 497646"/>
              <a:gd name="connsiteY1" fmla="*/ 222068 h 3958046"/>
              <a:gd name="connsiteX2" fmla="*/ 27383 w 497646"/>
              <a:gd name="connsiteY2" fmla="*/ 444137 h 3958046"/>
              <a:gd name="connsiteX3" fmla="*/ 131886 w 497646"/>
              <a:gd name="connsiteY3" fmla="*/ 653142 h 3958046"/>
              <a:gd name="connsiteX4" fmla="*/ 236389 w 497646"/>
              <a:gd name="connsiteY4" fmla="*/ 888274 h 3958046"/>
              <a:gd name="connsiteX5" fmla="*/ 314766 w 497646"/>
              <a:gd name="connsiteY5" fmla="*/ 1084217 h 3958046"/>
              <a:gd name="connsiteX6" fmla="*/ 367017 w 497646"/>
              <a:gd name="connsiteY6" fmla="*/ 1293223 h 3958046"/>
              <a:gd name="connsiteX7" fmla="*/ 380080 w 497646"/>
              <a:gd name="connsiteY7" fmla="*/ 1580606 h 3958046"/>
              <a:gd name="connsiteX8" fmla="*/ 367017 w 497646"/>
              <a:gd name="connsiteY8" fmla="*/ 1920240 h 3958046"/>
              <a:gd name="connsiteX9" fmla="*/ 327829 w 497646"/>
              <a:gd name="connsiteY9" fmla="*/ 2116183 h 3958046"/>
              <a:gd name="connsiteX10" fmla="*/ 340891 w 497646"/>
              <a:gd name="connsiteY10" fmla="*/ 2521131 h 3958046"/>
              <a:gd name="connsiteX11" fmla="*/ 353954 w 497646"/>
              <a:gd name="connsiteY11" fmla="*/ 2873828 h 3958046"/>
              <a:gd name="connsiteX12" fmla="*/ 458457 w 497646"/>
              <a:gd name="connsiteY12" fmla="*/ 3762103 h 3958046"/>
              <a:gd name="connsiteX13" fmla="*/ 497646 w 497646"/>
              <a:gd name="connsiteY13" fmla="*/ 3958046 h 3958046"/>
              <a:gd name="connsiteX0" fmla="*/ 1256 w 458457"/>
              <a:gd name="connsiteY0" fmla="*/ 0 h 3762103"/>
              <a:gd name="connsiteX1" fmla="*/ 1258 w 458457"/>
              <a:gd name="connsiteY1" fmla="*/ 222068 h 3762103"/>
              <a:gd name="connsiteX2" fmla="*/ 27383 w 458457"/>
              <a:gd name="connsiteY2" fmla="*/ 444137 h 3762103"/>
              <a:gd name="connsiteX3" fmla="*/ 131886 w 458457"/>
              <a:gd name="connsiteY3" fmla="*/ 653142 h 3762103"/>
              <a:gd name="connsiteX4" fmla="*/ 236389 w 458457"/>
              <a:gd name="connsiteY4" fmla="*/ 888274 h 3762103"/>
              <a:gd name="connsiteX5" fmla="*/ 314766 w 458457"/>
              <a:gd name="connsiteY5" fmla="*/ 1084217 h 3762103"/>
              <a:gd name="connsiteX6" fmla="*/ 367017 w 458457"/>
              <a:gd name="connsiteY6" fmla="*/ 1293223 h 3762103"/>
              <a:gd name="connsiteX7" fmla="*/ 380080 w 458457"/>
              <a:gd name="connsiteY7" fmla="*/ 1580606 h 3762103"/>
              <a:gd name="connsiteX8" fmla="*/ 367017 w 458457"/>
              <a:gd name="connsiteY8" fmla="*/ 1920240 h 3762103"/>
              <a:gd name="connsiteX9" fmla="*/ 327829 w 458457"/>
              <a:gd name="connsiteY9" fmla="*/ 2116183 h 3762103"/>
              <a:gd name="connsiteX10" fmla="*/ 340891 w 458457"/>
              <a:gd name="connsiteY10" fmla="*/ 2521131 h 3762103"/>
              <a:gd name="connsiteX11" fmla="*/ 353954 w 458457"/>
              <a:gd name="connsiteY11" fmla="*/ 2873828 h 3762103"/>
              <a:gd name="connsiteX12" fmla="*/ 458457 w 458457"/>
              <a:gd name="connsiteY12" fmla="*/ 3762103 h 3762103"/>
              <a:gd name="connsiteX0" fmla="*/ 1256 w 2287257"/>
              <a:gd name="connsiteY0" fmla="*/ 0 h 3226526"/>
              <a:gd name="connsiteX1" fmla="*/ 1258 w 2287257"/>
              <a:gd name="connsiteY1" fmla="*/ 222068 h 3226526"/>
              <a:gd name="connsiteX2" fmla="*/ 27383 w 2287257"/>
              <a:gd name="connsiteY2" fmla="*/ 444137 h 3226526"/>
              <a:gd name="connsiteX3" fmla="*/ 131886 w 2287257"/>
              <a:gd name="connsiteY3" fmla="*/ 653142 h 3226526"/>
              <a:gd name="connsiteX4" fmla="*/ 236389 w 2287257"/>
              <a:gd name="connsiteY4" fmla="*/ 888274 h 3226526"/>
              <a:gd name="connsiteX5" fmla="*/ 314766 w 2287257"/>
              <a:gd name="connsiteY5" fmla="*/ 1084217 h 3226526"/>
              <a:gd name="connsiteX6" fmla="*/ 367017 w 2287257"/>
              <a:gd name="connsiteY6" fmla="*/ 1293223 h 3226526"/>
              <a:gd name="connsiteX7" fmla="*/ 380080 w 2287257"/>
              <a:gd name="connsiteY7" fmla="*/ 1580606 h 3226526"/>
              <a:gd name="connsiteX8" fmla="*/ 367017 w 2287257"/>
              <a:gd name="connsiteY8" fmla="*/ 1920240 h 3226526"/>
              <a:gd name="connsiteX9" fmla="*/ 327829 w 2287257"/>
              <a:gd name="connsiteY9" fmla="*/ 2116183 h 3226526"/>
              <a:gd name="connsiteX10" fmla="*/ 340891 w 2287257"/>
              <a:gd name="connsiteY10" fmla="*/ 2521131 h 3226526"/>
              <a:gd name="connsiteX11" fmla="*/ 353954 w 2287257"/>
              <a:gd name="connsiteY11" fmla="*/ 2873828 h 3226526"/>
              <a:gd name="connsiteX12" fmla="*/ 2287257 w 2287257"/>
              <a:gd name="connsiteY12" fmla="*/ 3226526 h 3226526"/>
              <a:gd name="connsiteX0" fmla="*/ 71841 w 2357842"/>
              <a:gd name="connsiteY0" fmla="*/ 0 h 3226526"/>
              <a:gd name="connsiteX1" fmla="*/ 71843 w 2357842"/>
              <a:gd name="connsiteY1" fmla="*/ 222068 h 3226526"/>
              <a:gd name="connsiteX2" fmla="*/ 97968 w 2357842"/>
              <a:gd name="connsiteY2" fmla="*/ 444137 h 3226526"/>
              <a:gd name="connsiteX3" fmla="*/ 6528 w 2357842"/>
              <a:gd name="connsiteY3" fmla="*/ 692330 h 3226526"/>
              <a:gd name="connsiteX4" fmla="*/ 306974 w 2357842"/>
              <a:gd name="connsiteY4" fmla="*/ 888274 h 3226526"/>
              <a:gd name="connsiteX5" fmla="*/ 385351 w 2357842"/>
              <a:gd name="connsiteY5" fmla="*/ 1084217 h 3226526"/>
              <a:gd name="connsiteX6" fmla="*/ 437602 w 2357842"/>
              <a:gd name="connsiteY6" fmla="*/ 1293223 h 3226526"/>
              <a:gd name="connsiteX7" fmla="*/ 450665 w 2357842"/>
              <a:gd name="connsiteY7" fmla="*/ 1580606 h 3226526"/>
              <a:gd name="connsiteX8" fmla="*/ 437602 w 2357842"/>
              <a:gd name="connsiteY8" fmla="*/ 1920240 h 3226526"/>
              <a:gd name="connsiteX9" fmla="*/ 398414 w 2357842"/>
              <a:gd name="connsiteY9" fmla="*/ 2116183 h 3226526"/>
              <a:gd name="connsiteX10" fmla="*/ 411476 w 2357842"/>
              <a:gd name="connsiteY10" fmla="*/ 2521131 h 3226526"/>
              <a:gd name="connsiteX11" fmla="*/ 424539 w 2357842"/>
              <a:gd name="connsiteY11" fmla="*/ 2873828 h 3226526"/>
              <a:gd name="connsiteX12" fmla="*/ 2357842 w 2357842"/>
              <a:gd name="connsiteY12" fmla="*/ 3226526 h 3226526"/>
              <a:gd name="connsiteX0" fmla="*/ 74844 w 2360845"/>
              <a:gd name="connsiteY0" fmla="*/ 0 h 3226526"/>
              <a:gd name="connsiteX1" fmla="*/ 74846 w 2360845"/>
              <a:gd name="connsiteY1" fmla="*/ 222068 h 3226526"/>
              <a:gd name="connsiteX2" fmla="*/ 9531 w 2360845"/>
              <a:gd name="connsiteY2" fmla="*/ 692330 h 3226526"/>
              <a:gd name="connsiteX3" fmla="*/ 309977 w 2360845"/>
              <a:gd name="connsiteY3" fmla="*/ 888274 h 3226526"/>
              <a:gd name="connsiteX4" fmla="*/ 388354 w 2360845"/>
              <a:gd name="connsiteY4" fmla="*/ 1084217 h 3226526"/>
              <a:gd name="connsiteX5" fmla="*/ 440605 w 2360845"/>
              <a:gd name="connsiteY5" fmla="*/ 1293223 h 3226526"/>
              <a:gd name="connsiteX6" fmla="*/ 453668 w 2360845"/>
              <a:gd name="connsiteY6" fmla="*/ 1580606 h 3226526"/>
              <a:gd name="connsiteX7" fmla="*/ 440605 w 2360845"/>
              <a:gd name="connsiteY7" fmla="*/ 1920240 h 3226526"/>
              <a:gd name="connsiteX8" fmla="*/ 401417 w 2360845"/>
              <a:gd name="connsiteY8" fmla="*/ 2116183 h 3226526"/>
              <a:gd name="connsiteX9" fmla="*/ 414479 w 2360845"/>
              <a:gd name="connsiteY9" fmla="*/ 2521131 h 3226526"/>
              <a:gd name="connsiteX10" fmla="*/ 427542 w 2360845"/>
              <a:gd name="connsiteY10" fmla="*/ 2873828 h 3226526"/>
              <a:gd name="connsiteX11" fmla="*/ 2360845 w 2360845"/>
              <a:gd name="connsiteY11" fmla="*/ 3226526 h 3226526"/>
              <a:gd name="connsiteX0" fmla="*/ 74844 w 2360845"/>
              <a:gd name="connsiteY0" fmla="*/ 0 h 3226526"/>
              <a:gd name="connsiteX1" fmla="*/ 74846 w 2360845"/>
              <a:gd name="connsiteY1" fmla="*/ 222068 h 3226526"/>
              <a:gd name="connsiteX2" fmla="*/ 9531 w 2360845"/>
              <a:gd name="connsiteY2" fmla="*/ 600890 h 3226526"/>
              <a:gd name="connsiteX3" fmla="*/ 309977 w 2360845"/>
              <a:gd name="connsiteY3" fmla="*/ 888274 h 3226526"/>
              <a:gd name="connsiteX4" fmla="*/ 388354 w 2360845"/>
              <a:gd name="connsiteY4" fmla="*/ 1084217 h 3226526"/>
              <a:gd name="connsiteX5" fmla="*/ 440605 w 2360845"/>
              <a:gd name="connsiteY5" fmla="*/ 1293223 h 3226526"/>
              <a:gd name="connsiteX6" fmla="*/ 453668 w 2360845"/>
              <a:gd name="connsiteY6" fmla="*/ 1580606 h 3226526"/>
              <a:gd name="connsiteX7" fmla="*/ 440605 w 2360845"/>
              <a:gd name="connsiteY7" fmla="*/ 1920240 h 3226526"/>
              <a:gd name="connsiteX8" fmla="*/ 401417 w 2360845"/>
              <a:gd name="connsiteY8" fmla="*/ 2116183 h 3226526"/>
              <a:gd name="connsiteX9" fmla="*/ 414479 w 2360845"/>
              <a:gd name="connsiteY9" fmla="*/ 2521131 h 3226526"/>
              <a:gd name="connsiteX10" fmla="*/ 427542 w 2360845"/>
              <a:gd name="connsiteY10" fmla="*/ 2873828 h 3226526"/>
              <a:gd name="connsiteX11" fmla="*/ 2360845 w 2360845"/>
              <a:gd name="connsiteY11" fmla="*/ 3226526 h 3226526"/>
              <a:gd name="connsiteX0" fmla="*/ 75047 w 2361048"/>
              <a:gd name="connsiteY0" fmla="*/ 0 h 3226526"/>
              <a:gd name="connsiteX1" fmla="*/ 9734 w 2361048"/>
              <a:gd name="connsiteY1" fmla="*/ 600890 h 3226526"/>
              <a:gd name="connsiteX2" fmla="*/ 310180 w 2361048"/>
              <a:gd name="connsiteY2" fmla="*/ 888274 h 3226526"/>
              <a:gd name="connsiteX3" fmla="*/ 388557 w 2361048"/>
              <a:gd name="connsiteY3" fmla="*/ 1084217 h 3226526"/>
              <a:gd name="connsiteX4" fmla="*/ 440808 w 2361048"/>
              <a:gd name="connsiteY4" fmla="*/ 1293223 h 3226526"/>
              <a:gd name="connsiteX5" fmla="*/ 453871 w 2361048"/>
              <a:gd name="connsiteY5" fmla="*/ 1580606 h 3226526"/>
              <a:gd name="connsiteX6" fmla="*/ 440808 w 2361048"/>
              <a:gd name="connsiteY6" fmla="*/ 1920240 h 3226526"/>
              <a:gd name="connsiteX7" fmla="*/ 401620 w 2361048"/>
              <a:gd name="connsiteY7" fmla="*/ 2116183 h 3226526"/>
              <a:gd name="connsiteX8" fmla="*/ 414682 w 2361048"/>
              <a:gd name="connsiteY8" fmla="*/ 2521131 h 3226526"/>
              <a:gd name="connsiteX9" fmla="*/ 427745 w 2361048"/>
              <a:gd name="connsiteY9" fmla="*/ 2873828 h 3226526"/>
              <a:gd name="connsiteX10" fmla="*/ 2361048 w 2361048"/>
              <a:gd name="connsiteY10" fmla="*/ 3226526 h 3226526"/>
              <a:gd name="connsiteX0" fmla="*/ 0 w 2351314"/>
              <a:gd name="connsiteY0" fmla="*/ 0 h 2625636"/>
              <a:gd name="connsiteX1" fmla="*/ 300446 w 2351314"/>
              <a:gd name="connsiteY1" fmla="*/ 287384 h 2625636"/>
              <a:gd name="connsiteX2" fmla="*/ 378823 w 2351314"/>
              <a:gd name="connsiteY2" fmla="*/ 483327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65315 w 2351314"/>
              <a:gd name="connsiteY1" fmla="*/ 627018 h 2625636"/>
              <a:gd name="connsiteX2" fmla="*/ 378823 w 2351314"/>
              <a:gd name="connsiteY2" fmla="*/ 483327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65315 w 2351314"/>
              <a:gd name="connsiteY1" fmla="*/ 627018 h 2625636"/>
              <a:gd name="connsiteX2" fmla="*/ 143692 w 2351314"/>
              <a:gd name="connsiteY2" fmla="*/ 770709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404948 w 2351314"/>
              <a:gd name="connsiteY6" fmla="*/ 1920241 h 2625636"/>
              <a:gd name="connsiteX7" fmla="*/ 418011 w 2351314"/>
              <a:gd name="connsiteY7" fmla="*/ 2272938 h 2625636"/>
              <a:gd name="connsiteX8" fmla="*/ 2351314 w 2351314"/>
              <a:gd name="connsiteY8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404948 w 2351314"/>
              <a:gd name="connsiteY6" fmla="*/ 1920241 h 2625636"/>
              <a:gd name="connsiteX7" fmla="*/ 2351314 w 2351314"/>
              <a:gd name="connsiteY7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2351314 w 2351314"/>
              <a:gd name="connsiteY6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2351314 w 2351314"/>
              <a:gd name="connsiteY5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65315 w 2351314"/>
              <a:gd name="connsiteY2" fmla="*/ 731521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91440 w 2351314"/>
              <a:gd name="connsiteY2" fmla="*/ 770710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91440 w 2390502"/>
              <a:gd name="connsiteY2" fmla="*/ 770710 h 2625636"/>
              <a:gd name="connsiteX3" fmla="*/ 287382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87382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61256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61256 w 2390502"/>
              <a:gd name="connsiteY3" fmla="*/ 914402 h 2625636"/>
              <a:gd name="connsiteX4" fmla="*/ 2390502 w 2390502"/>
              <a:gd name="connsiteY4" fmla="*/ 2625636 h 262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502" h="2625636">
                <a:moveTo>
                  <a:pt x="0" y="0"/>
                </a:moveTo>
                <a:cubicBezTo>
                  <a:pt x="39189" y="148046"/>
                  <a:pt x="0" y="426721"/>
                  <a:pt x="13063" y="548641"/>
                </a:cubicBezTo>
                <a:cubicBezTo>
                  <a:pt x="26126" y="670561"/>
                  <a:pt x="37013" y="670561"/>
                  <a:pt x="78378" y="731521"/>
                </a:cubicBezTo>
                <a:cubicBezTo>
                  <a:pt x="119743" y="792481"/>
                  <a:pt x="174171" y="862151"/>
                  <a:pt x="261256" y="914402"/>
                </a:cubicBezTo>
                <a:cubicBezTo>
                  <a:pt x="629193" y="1223556"/>
                  <a:pt x="1993174" y="2282736"/>
                  <a:pt x="2390502" y="2625636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F5362A-6394-CD06-85E7-96192D53AF49}"/>
              </a:ext>
            </a:extLst>
          </p:cNvPr>
          <p:cNvSpPr/>
          <p:nvPr/>
        </p:nvSpPr>
        <p:spPr>
          <a:xfrm>
            <a:off x="10006147" y="2181497"/>
            <a:ext cx="326572" cy="23513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30938D-B265-C1A6-2A58-227AACED444E}"/>
              </a:ext>
            </a:extLst>
          </p:cNvPr>
          <p:cNvSpPr/>
          <p:nvPr/>
        </p:nvSpPr>
        <p:spPr>
          <a:xfrm>
            <a:off x="6168160" y="3353094"/>
            <a:ext cx="1466063" cy="2377439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  <a:gd name="connsiteX0" fmla="*/ 1256 w 1138036"/>
              <a:gd name="connsiteY0" fmla="*/ 0 h 4936731"/>
              <a:gd name="connsiteX1" fmla="*/ 1258 w 1138036"/>
              <a:gd name="connsiteY1" fmla="*/ 222068 h 4936731"/>
              <a:gd name="connsiteX2" fmla="*/ 27383 w 1138036"/>
              <a:gd name="connsiteY2" fmla="*/ 444137 h 4936731"/>
              <a:gd name="connsiteX3" fmla="*/ 131886 w 1138036"/>
              <a:gd name="connsiteY3" fmla="*/ 653142 h 4936731"/>
              <a:gd name="connsiteX4" fmla="*/ 236389 w 1138036"/>
              <a:gd name="connsiteY4" fmla="*/ 888274 h 4936731"/>
              <a:gd name="connsiteX5" fmla="*/ 314766 w 1138036"/>
              <a:gd name="connsiteY5" fmla="*/ 1084217 h 4936731"/>
              <a:gd name="connsiteX6" fmla="*/ 367017 w 1138036"/>
              <a:gd name="connsiteY6" fmla="*/ 1293223 h 4936731"/>
              <a:gd name="connsiteX7" fmla="*/ 380080 w 1138036"/>
              <a:gd name="connsiteY7" fmla="*/ 1580606 h 4936731"/>
              <a:gd name="connsiteX8" fmla="*/ 367017 w 1138036"/>
              <a:gd name="connsiteY8" fmla="*/ 1920240 h 4936731"/>
              <a:gd name="connsiteX9" fmla="*/ 327829 w 1138036"/>
              <a:gd name="connsiteY9" fmla="*/ 2116183 h 4936731"/>
              <a:gd name="connsiteX10" fmla="*/ 340891 w 1138036"/>
              <a:gd name="connsiteY10" fmla="*/ 2521131 h 4936731"/>
              <a:gd name="connsiteX11" fmla="*/ 353954 w 1138036"/>
              <a:gd name="connsiteY11" fmla="*/ 2873828 h 4936731"/>
              <a:gd name="connsiteX12" fmla="*/ 380079 w 1138036"/>
              <a:gd name="connsiteY12" fmla="*/ 3370216 h 4936731"/>
              <a:gd name="connsiteX13" fmla="*/ 458457 w 1138036"/>
              <a:gd name="connsiteY13" fmla="*/ 3762103 h 4936731"/>
              <a:gd name="connsiteX14" fmla="*/ 497646 w 1138036"/>
              <a:gd name="connsiteY14" fmla="*/ 3958046 h 4936731"/>
              <a:gd name="connsiteX15" fmla="*/ 523773 w 1138036"/>
              <a:gd name="connsiteY15" fmla="*/ 4336868 h 4936731"/>
              <a:gd name="connsiteX16" fmla="*/ 523771 w 1138036"/>
              <a:gd name="connsiteY16" fmla="*/ 4519749 h 4936731"/>
              <a:gd name="connsiteX17" fmla="*/ 523772 w 1138036"/>
              <a:gd name="connsiteY17" fmla="*/ 4715691 h 4936731"/>
              <a:gd name="connsiteX18" fmla="*/ 523772 w 1138036"/>
              <a:gd name="connsiteY18" fmla="*/ 4924697 h 4936731"/>
              <a:gd name="connsiteX19" fmla="*/ 1137726 w 1138036"/>
              <a:gd name="connsiteY19" fmla="*/ 4336868 h 4936731"/>
              <a:gd name="connsiteX0" fmla="*/ 1256 w 1169541"/>
              <a:gd name="connsiteY0" fmla="*/ 0 h 4731478"/>
              <a:gd name="connsiteX1" fmla="*/ 1258 w 1169541"/>
              <a:gd name="connsiteY1" fmla="*/ 222068 h 4731478"/>
              <a:gd name="connsiteX2" fmla="*/ 27383 w 1169541"/>
              <a:gd name="connsiteY2" fmla="*/ 444137 h 4731478"/>
              <a:gd name="connsiteX3" fmla="*/ 131886 w 1169541"/>
              <a:gd name="connsiteY3" fmla="*/ 653142 h 4731478"/>
              <a:gd name="connsiteX4" fmla="*/ 236389 w 1169541"/>
              <a:gd name="connsiteY4" fmla="*/ 888274 h 4731478"/>
              <a:gd name="connsiteX5" fmla="*/ 314766 w 1169541"/>
              <a:gd name="connsiteY5" fmla="*/ 1084217 h 4731478"/>
              <a:gd name="connsiteX6" fmla="*/ 367017 w 1169541"/>
              <a:gd name="connsiteY6" fmla="*/ 1293223 h 4731478"/>
              <a:gd name="connsiteX7" fmla="*/ 380080 w 1169541"/>
              <a:gd name="connsiteY7" fmla="*/ 1580606 h 4731478"/>
              <a:gd name="connsiteX8" fmla="*/ 367017 w 1169541"/>
              <a:gd name="connsiteY8" fmla="*/ 1920240 h 4731478"/>
              <a:gd name="connsiteX9" fmla="*/ 327829 w 1169541"/>
              <a:gd name="connsiteY9" fmla="*/ 2116183 h 4731478"/>
              <a:gd name="connsiteX10" fmla="*/ 340891 w 1169541"/>
              <a:gd name="connsiteY10" fmla="*/ 2521131 h 4731478"/>
              <a:gd name="connsiteX11" fmla="*/ 353954 w 1169541"/>
              <a:gd name="connsiteY11" fmla="*/ 2873828 h 4731478"/>
              <a:gd name="connsiteX12" fmla="*/ 380079 w 1169541"/>
              <a:gd name="connsiteY12" fmla="*/ 3370216 h 4731478"/>
              <a:gd name="connsiteX13" fmla="*/ 458457 w 1169541"/>
              <a:gd name="connsiteY13" fmla="*/ 3762103 h 4731478"/>
              <a:gd name="connsiteX14" fmla="*/ 497646 w 1169541"/>
              <a:gd name="connsiteY14" fmla="*/ 3958046 h 4731478"/>
              <a:gd name="connsiteX15" fmla="*/ 523773 w 1169541"/>
              <a:gd name="connsiteY15" fmla="*/ 4336868 h 4731478"/>
              <a:gd name="connsiteX16" fmla="*/ 523771 w 1169541"/>
              <a:gd name="connsiteY16" fmla="*/ 4519749 h 4731478"/>
              <a:gd name="connsiteX17" fmla="*/ 523772 w 1169541"/>
              <a:gd name="connsiteY17" fmla="*/ 4715691 h 4731478"/>
              <a:gd name="connsiteX18" fmla="*/ 1111600 w 1169541"/>
              <a:gd name="connsiteY18" fmla="*/ 4075611 h 4731478"/>
              <a:gd name="connsiteX19" fmla="*/ 1137726 w 1169541"/>
              <a:gd name="connsiteY19" fmla="*/ 4336868 h 4731478"/>
              <a:gd name="connsiteX0" fmla="*/ 1256 w 1143309"/>
              <a:gd name="connsiteY0" fmla="*/ 0 h 4535382"/>
              <a:gd name="connsiteX1" fmla="*/ 1258 w 1143309"/>
              <a:gd name="connsiteY1" fmla="*/ 222068 h 4535382"/>
              <a:gd name="connsiteX2" fmla="*/ 27383 w 1143309"/>
              <a:gd name="connsiteY2" fmla="*/ 444137 h 4535382"/>
              <a:gd name="connsiteX3" fmla="*/ 131886 w 1143309"/>
              <a:gd name="connsiteY3" fmla="*/ 653142 h 4535382"/>
              <a:gd name="connsiteX4" fmla="*/ 236389 w 1143309"/>
              <a:gd name="connsiteY4" fmla="*/ 888274 h 4535382"/>
              <a:gd name="connsiteX5" fmla="*/ 314766 w 1143309"/>
              <a:gd name="connsiteY5" fmla="*/ 1084217 h 4535382"/>
              <a:gd name="connsiteX6" fmla="*/ 367017 w 1143309"/>
              <a:gd name="connsiteY6" fmla="*/ 1293223 h 4535382"/>
              <a:gd name="connsiteX7" fmla="*/ 380080 w 1143309"/>
              <a:gd name="connsiteY7" fmla="*/ 1580606 h 4535382"/>
              <a:gd name="connsiteX8" fmla="*/ 367017 w 1143309"/>
              <a:gd name="connsiteY8" fmla="*/ 1920240 h 4535382"/>
              <a:gd name="connsiteX9" fmla="*/ 327829 w 1143309"/>
              <a:gd name="connsiteY9" fmla="*/ 2116183 h 4535382"/>
              <a:gd name="connsiteX10" fmla="*/ 340891 w 1143309"/>
              <a:gd name="connsiteY10" fmla="*/ 2521131 h 4535382"/>
              <a:gd name="connsiteX11" fmla="*/ 353954 w 1143309"/>
              <a:gd name="connsiteY11" fmla="*/ 2873828 h 4535382"/>
              <a:gd name="connsiteX12" fmla="*/ 380079 w 1143309"/>
              <a:gd name="connsiteY12" fmla="*/ 3370216 h 4535382"/>
              <a:gd name="connsiteX13" fmla="*/ 458457 w 1143309"/>
              <a:gd name="connsiteY13" fmla="*/ 3762103 h 4535382"/>
              <a:gd name="connsiteX14" fmla="*/ 497646 w 1143309"/>
              <a:gd name="connsiteY14" fmla="*/ 3958046 h 4535382"/>
              <a:gd name="connsiteX15" fmla="*/ 523773 w 1143309"/>
              <a:gd name="connsiteY15" fmla="*/ 4336868 h 4535382"/>
              <a:gd name="connsiteX16" fmla="*/ 523771 w 1143309"/>
              <a:gd name="connsiteY16" fmla="*/ 4519749 h 4535382"/>
              <a:gd name="connsiteX17" fmla="*/ 994034 w 1143309"/>
              <a:gd name="connsiteY17" fmla="*/ 3944982 h 4535382"/>
              <a:gd name="connsiteX18" fmla="*/ 1111600 w 1143309"/>
              <a:gd name="connsiteY18" fmla="*/ 4075611 h 4535382"/>
              <a:gd name="connsiteX19" fmla="*/ 1137726 w 1143309"/>
              <a:gd name="connsiteY19" fmla="*/ 4336868 h 4535382"/>
              <a:gd name="connsiteX0" fmla="*/ 1256 w 1143309"/>
              <a:gd name="connsiteY0" fmla="*/ 0 h 4339831"/>
              <a:gd name="connsiteX1" fmla="*/ 1258 w 1143309"/>
              <a:gd name="connsiteY1" fmla="*/ 222068 h 4339831"/>
              <a:gd name="connsiteX2" fmla="*/ 27383 w 1143309"/>
              <a:gd name="connsiteY2" fmla="*/ 444137 h 4339831"/>
              <a:gd name="connsiteX3" fmla="*/ 131886 w 1143309"/>
              <a:gd name="connsiteY3" fmla="*/ 653142 h 4339831"/>
              <a:gd name="connsiteX4" fmla="*/ 236389 w 1143309"/>
              <a:gd name="connsiteY4" fmla="*/ 888274 h 4339831"/>
              <a:gd name="connsiteX5" fmla="*/ 314766 w 1143309"/>
              <a:gd name="connsiteY5" fmla="*/ 1084217 h 4339831"/>
              <a:gd name="connsiteX6" fmla="*/ 367017 w 1143309"/>
              <a:gd name="connsiteY6" fmla="*/ 1293223 h 4339831"/>
              <a:gd name="connsiteX7" fmla="*/ 380080 w 1143309"/>
              <a:gd name="connsiteY7" fmla="*/ 1580606 h 4339831"/>
              <a:gd name="connsiteX8" fmla="*/ 367017 w 1143309"/>
              <a:gd name="connsiteY8" fmla="*/ 1920240 h 4339831"/>
              <a:gd name="connsiteX9" fmla="*/ 327829 w 1143309"/>
              <a:gd name="connsiteY9" fmla="*/ 2116183 h 4339831"/>
              <a:gd name="connsiteX10" fmla="*/ 340891 w 1143309"/>
              <a:gd name="connsiteY10" fmla="*/ 2521131 h 4339831"/>
              <a:gd name="connsiteX11" fmla="*/ 353954 w 1143309"/>
              <a:gd name="connsiteY11" fmla="*/ 2873828 h 4339831"/>
              <a:gd name="connsiteX12" fmla="*/ 380079 w 1143309"/>
              <a:gd name="connsiteY12" fmla="*/ 3370216 h 4339831"/>
              <a:gd name="connsiteX13" fmla="*/ 458457 w 1143309"/>
              <a:gd name="connsiteY13" fmla="*/ 3762103 h 4339831"/>
              <a:gd name="connsiteX14" fmla="*/ 497646 w 1143309"/>
              <a:gd name="connsiteY14" fmla="*/ 3958046 h 4339831"/>
              <a:gd name="connsiteX15" fmla="*/ 523773 w 1143309"/>
              <a:gd name="connsiteY15" fmla="*/ 4336868 h 4339831"/>
              <a:gd name="connsiteX16" fmla="*/ 902594 w 1143309"/>
              <a:gd name="connsiteY16" fmla="*/ 3735978 h 4339831"/>
              <a:gd name="connsiteX17" fmla="*/ 994034 w 1143309"/>
              <a:gd name="connsiteY17" fmla="*/ 3944982 h 4339831"/>
              <a:gd name="connsiteX18" fmla="*/ 1111600 w 1143309"/>
              <a:gd name="connsiteY18" fmla="*/ 4075611 h 4339831"/>
              <a:gd name="connsiteX19" fmla="*/ 1137726 w 1143309"/>
              <a:gd name="connsiteY19" fmla="*/ 4336868 h 4339831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58457 w 1143309"/>
              <a:gd name="connsiteY13" fmla="*/ 3762103 h 4336868"/>
              <a:gd name="connsiteX14" fmla="*/ 497646 w 1143309"/>
              <a:gd name="connsiteY14" fmla="*/ 3958046 h 4336868"/>
              <a:gd name="connsiteX15" fmla="*/ 902594 w 1143309"/>
              <a:gd name="connsiteY15" fmla="*/ 3735978 h 4336868"/>
              <a:gd name="connsiteX16" fmla="*/ 994034 w 1143309"/>
              <a:gd name="connsiteY16" fmla="*/ 3944982 h 4336868"/>
              <a:gd name="connsiteX17" fmla="*/ 1111600 w 1143309"/>
              <a:gd name="connsiteY17" fmla="*/ 4075611 h 4336868"/>
              <a:gd name="connsiteX18" fmla="*/ 1137726 w 1143309"/>
              <a:gd name="connsiteY18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58457 w 1143309"/>
              <a:gd name="connsiteY13" fmla="*/ 3762103 h 4336868"/>
              <a:gd name="connsiteX14" fmla="*/ 902594 w 1143309"/>
              <a:gd name="connsiteY14" fmla="*/ 3735978 h 4336868"/>
              <a:gd name="connsiteX15" fmla="*/ 994034 w 1143309"/>
              <a:gd name="connsiteY15" fmla="*/ 3944982 h 4336868"/>
              <a:gd name="connsiteX16" fmla="*/ 1111600 w 1143309"/>
              <a:gd name="connsiteY16" fmla="*/ 4075611 h 4336868"/>
              <a:gd name="connsiteX17" fmla="*/ 1137726 w 1143309"/>
              <a:gd name="connsiteY17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32331 w 1143309"/>
              <a:gd name="connsiteY13" fmla="*/ 3788229 h 4336868"/>
              <a:gd name="connsiteX14" fmla="*/ 902594 w 1143309"/>
              <a:gd name="connsiteY14" fmla="*/ 3735978 h 4336868"/>
              <a:gd name="connsiteX15" fmla="*/ 994034 w 1143309"/>
              <a:gd name="connsiteY15" fmla="*/ 3944982 h 4336868"/>
              <a:gd name="connsiteX16" fmla="*/ 1111600 w 1143309"/>
              <a:gd name="connsiteY16" fmla="*/ 4075611 h 4336868"/>
              <a:gd name="connsiteX17" fmla="*/ 1137726 w 1143309"/>
              <a:gd name="connsiteY17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902594 w 1143309"/>
              <a:gd name="connsiteY13" fmla="*/ 3735978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249451 w 1143309"/>
              <a:gd name="connsiteY12" fmla="*/ 3291839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105760 w 1143309"/>
              <a:gd name="connsiteY11" fmla="*/ 3030583 h 4336868"/>
              <a:gd name="connsiteX12" fmla="*/ 249451 w 1143309"/>
              <a:gd name="connsiteY12" fmla="*/ 3291839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8058 w 1150111"/>
              <a:gd name="connsiteY0" fmla="*/ 0 h 4336868"/>
              <a:gd name="connsiteX1" fmla="*/ 8060 w 1150111"/>
              <a:gd name="connsiteY1" fmla="*/ 222068 h 4336868"/>
              <a:gd name="connsiteX2" fmla="*/ 34185 w 1150111"/>
              <a:gd name="connsiteY2" fmla="*/ 444137 h 4336868"/>
              <a:gd name="connsiteX3" fmla="*/ 138688 w 1150111"/>
              <a:gd name="connsiteY3" fmla="*/ 653142 h 4336868"/>
              <a:gd name="connsiteX4" fmla="*/ 243191 w 1150111"/>
              <a:gd name="connsiteY4" fmla="*/ 888274 h 4336868"/>
              <a:gd name="connsiteX5" fmla="*/ 321568 w 1150111"/>
              <a:gd name="connsiteY5" fmla="*/ 1084217 h 4336868"/>
              <a:gd name="connsiteX6" fmla="*/ 373819 w 1150111"/>
              <a:gd name="connsiteY6" fmla="*/ 1293223 h 4336868"/>
              <a:gd name="connsiteX7" fmla="*/ 386882 w 1150111"/>
              <a:gd name="connsiteY7" fmla="*/ 1580606 h 4336868"/>
              <a:gd name="connsiteX8" fmla="*/ 373819 w 1150111"/>
              <a:gd name="connsiteY8" fmla="*/ 1920240 h 4336868"/>
              <a:gd name="connsiteX9" fmla="*/ 334631 w 1150111"/>
              <a:gd name="connsiteY9" fmla="*/ 2116183 h 4336868"/>
              <a:gd name="connsiteX10" fmla="*/ 8058 w 1150111"/>
              <a:gd name="connsiteY10" fmla="*/ 2625634 h 4336868"/>
              <a:gd name="connsiteX11" fmla="*/ 112562 w 1150111"/>
              <a:gd name="connsiteY11" fmla="*/ 3030583 h 4336868"/>
              <a:gd name="connsiteX12" fmla="*/ 256253 w 1150111"/>
              <a:gd name="connsiteY12" fmla="*/ 3291839 h 4336868"/>
              <a:gd name="connsiteX13" fmla="*/ 817956 w 1150111"/>
              <a:gd name="connsiteY13" fmla="*/ 3801293 h 4336868"/>
              <a:gd name="connsiteX14" fmla="*/ 1000836 w 1150111"/>
              <a:gd name="connsiteY14" fmla="*/ 3944982 h 4336868"/>
              <a:gd name="connsiteX15" fmla="*/ 1118402 w 1150111"/>
              <a:gd name="connsiteY15" fmla="*/ 4075611 h 4336868"/>
              <a:gd name="connsiteX16" fmla="*/ 1144528 w 1150111"/>
              <a:gd name="connsiteY16" fmla="*/ 4336868 h 4336868"/>
              <a:gd name="connsiteX0" fmla="*/ 13061 w 1155114"/>
              <a:gd name="connsiteY0" fmla="*/ 0 h 4336868"/>
              <a:gd name="connsiteX1" fmla="*/ 13063 w 1155114"/>
              <a:gd name="connsiteY1" fmla="*/ 222068 h 4336868"/>
              <a:gd name="connsiteX2" fmla="*/ 39188 w 1155114"/>
              <a:gd name="connsiteY2" fmla="*/ 444137 h 4336868"/>
              <a:gd name="connsiteX3" fmla="*/ 143691 w 1155114"/>
              <a:gd name="connsiteY3" fmla="*/ 653142 h 4336868"/>
              <a:gd name="connsiteX4" fmla="*/ 248194 w 1155114"/>
              <a:gd name="connsiteY4" fmla="*/ 888274 h 4336868"/>
              <a:gd name="connsiteX5" fmla="*/ 326571 w 1155114"/>
              <a:gd name="connsiteY5" fmla="*/ 1084217 h 4336868"/>
              <a:gd name="connsiteX6" fmla="*/ 378822 w 1155114"/>
              <a:gd name="connsiteY6" fmla="*/ 1293223 h 4336868"/>
              <a:gd name="connsiteX7" fmla="*/ 391885 w 1155114"/>
              <a:gd name="connsiteY7" fmla="*/ 1580606 h 4336868"/>
              <a:gd name="connsiteX8" fmla="*/ 378822 w 1155114"/>
              <a:gd name="connsiteY8" fmla="*/ 1920240 h 4336868"/>
              <a:gd name="connsiteX9" fmla="*/ 0 w 1155114"/>
              <a:gd name="connsiteY9" fmla="*/ 2312125 h 4336868"/>
              <a:gd name="connsiteX10" fmla="*/ 13061 w 1155114"/>
              <a:gd name="connsiteY10" fmla="*/ 2625634 h 4336868"/>
              <a:gd name="connsiteX11" fmla="*/ 117565 w 1155114"/>
              <a:gd name="connsiteY11" fmla="*/ 3030583 h 4336868"/>
              <a:gd name="connsiteX12" fmla="*/ 261256 w 1155114"/>
              <a:gd name="connsiteY12" fmla="*/ 3291839 h 4336868"/>
              <a:gd name="connsiteX13" fmla="*/ 822959 w 1155114"/>
              <a:gd name="connsiteY13" fmla="*/ 3801293 h 4336868"/>
              <a:gd name="connsiteX14" fmla="*/ 1005839 w 1155114"/>
              <a:gd name="connsiteY14" fmla="*/ 3944982 h 4336868"/>
              <a:gd name="connsiteX15" fmla="*/ 1123405 w 1155114"/>
              <a:gd name="connsiteY15" fmla="*/ 4075611 h 4336868"/>
              <a:gd name="connsiteX16" fmla="*/ 1149531 w 1155114"/>
              <a:gd name="connsiteY16" fmla="*/ 4336868 h 4336868"/>
              <a:gd name="connsiteX0" fmla="*/ 143691 w 1285744"/>
              <a:gd name="connsiteY0" fmla="*/ 0 h 4336868"/>
              <a:gd name="connsiteX1" fmla="*/ 143693 w 1285744"/>
              <a:gd name="connsiteY1" fmla="*/ 222068 h 4336868"/>
              <a:gd name="connsiteX2" fmla="*/ 169818 w 1285744"/>
              <a:gd name="connsiteY2" fmla="*/ 444137 h 4336868"/>
              <a:gd name="connsiteX3" fmla="*/ 274321 w 1285744"/>
              <a:gd name="connsiteY3" fmla="*/ 653142 h 4336868"/>
              <a:gd name="connsiteX4" fmla="*/ 378824 w 1285744"/>
              <a:gd name="connsiteY4" fmla="*/ 888274 h 4336868"/>
              <a:gd name="connsiteX5" fmla="*/ 457201 w 1285744"/>
              <a:gd name="connsiteY5" fmla="*/ 1084217 h 4336868"/>
              <a:gd name="connsiteX6" fmla="*/ 509452 w 1285744"/>
              <a:gd name="connsiteY6" fmla="*/ 1293223 h 4336868"/>
              <a:gd name="connsiteX7" fmla="*/ 522515 w 1285744"/>
              <a:gd name="connsiteY7" fmla="*/ 1580606 h 4336868"/>
              <a:gd name="connsiteX8" fmla="*/ 0 w 1285744"/>
              <a:gd name="connsiteY8" fmla="*/ 2063931 h 4336868"/>
              <a:gd name="connsiteX9" fmla="*/ 130630 w 1285744"/>
              <a:gd name="connsiteY9" fmla="*/ 2312125 h 4336868"/>
              <a:gd name="connsiteX10" fmla="*/ 143691 w 1285744"/>
              <a:gd name="connsiteY10" fmla="*/ 2625634 h 4336868"/>
              <a:gd name="connsiteX11" fmla="*/ 248195 w 1285744"/>
              <a:gd name="connsiteY11" fmla="*/ 3030583 h 4336868"/>
              <a:gd name="connsiteX12" fmla="*/ 391886 w 1285744"/>
              <a:gd name="connsiteY12" fmla="*/ 3291839 h 4336868"/>
              <a:gd name="connsiteX13" fmla="*/ 953589 w 1285744"/>
              <a:gd name="connsiteY13" fmla="*/ 3801293 h 4336868"/>
              <a:gd name="connsiteX14" fmla="*/ 1136469 w 1285744"/>
              <a:gd name="connsiteY14" fmla="*/ 3944982 h 4336868"/>
              <a:gd name="connsiteX15" fmla="*/ 1254035 w 1285744"/>
              <a:gd name="connsiteY15" fmla="*/ 4075611 h 4336868"/>
              <a:gd name="connsiteX16" fmla="*/ 1280161 w 1285744"/>
              <a:gd name="connsiteY16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614137 w 1442680"/>
              <a:gd name="connsiteY5" fmla="*/ 1084217 h 4336868"/>
              <a:gd name="connsiteX6" fmla="*/ 666388 w 1442680"/>
              <a:gd name="connsiteY6" fmla="*/ 1293223 h 4336868"/>
              <a:gd name="connsiteX7" fmla="*/ 182 w 1442680"/>
              <a:gd name="connsiteY7" fmla="*/ 1985554 h 4336868"/>
              <a:gd name="connsiteX8" fmla="*/ 156936 w 1442680"/>
              <a:gd name="connsiteY8" fmla="*/ 2063931 h 4336868"/>
              <a:gd name="connsiteX9" fmla="*/ 287566 w 1442680"/>
              <a:gd name="connsiteY9" fmla="*/ 2312125 h 4336868"/>
              <a:gd name="connsiteX10" fmla="*/ 300627 w 1442680"/>
              <a:gd name="connsiteY10" fmla="*/ 2625634 h 4336868"/>
              <a:gd name="connsiteX11" fmla="*/ 405131 w 1442680"/>
              <a:gd name="connsiteY11" fmla="*/ 3030583 h 4336868"/>
              <a:gd name="connsiteX12" fmla="*/ 548822 w 1442680"/>
              <a:gd name="connsiteY12" fmla="*/ 3291839 h 4336868"/>
              <a:gd name="connsiteX13" fmla="*/ 1110525 w 1442680"/>
              <a:gd name="connsiteY13" fmla="*/ 3801293 h 4336868"/>
              <a:gd name="connsiteX14" fmla="*/ 1293405 w 1442680"/>
              <a:gd name="connsiteY14" fmla="*/ 3944982 h 4336868"/>
              <a:gd name="connsiteX15" fmla="*/ 1410971 w 1442680"/>
              <a:gd name="connsiteY15" fmla="*/ 4075611 h 4336868"/>
              <a:gd name="connsiteX16" fmla="*/ 1437097 w 1442680"/>
              <a:gd name="connsiteY16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614137 w 1442680"/>
              <a:gd name="connsiteY5" fmla="*/ 1084217 h 4336868"/>
              <a:gd name="connsiteX6" fmla="*/ 182 w 1442680"/>
              <a:gd name="connsiteY6" fmla="*/ 1985554 h 4336868"/>
              <a:gd name="connsiteX7" fmla="*/ 156936 w 1442680"/>
              <a:gd name="connsiteY7" fmla="*/ 2063931 h 4336868"/>
              <a:gd name="connsiteX8" fmla="*/ 287566 w 1442680"/>
              <a:gd name="connsiteY8" fmla="*/ 2312125 h 4336868"/>
              <a:gd name="connsiteX9" fmla="*/ 300627 w 1442680"/>
              <a:gd name="connsiteY9" fmla="*/ 2625634 h 4336868"/>
              <a:gd name="connsiteX10" fmla="*/ 405131 w 1442680"/>
              <a:gd name="connsiteY10" fmla="*/ 3030583 h 4336868"/>
              <a:gd name="connsiteX11" fmla="*/ 548822 w 1442680"/>
              <a:gd name="connsiteY11" fmla="*/ 3291839 h 4336868"/>
              <a:gd name="connsiteX12" fmla="*/ 1110525 w 1442680"/>
              <a:gd name="connsiteY12" fmla="*/ 3801293 h 4336868"/>
              <a:gd name="connsiteX13" fmla="*/ 1293405 w 1442680"/>
              <a:gd name="connsiteY13" fmla="*/ 3944982 h 4336868"/>
              <a:gd name="connsiteX14" fmla="*/ 1410971 w 1442680"/>
              <a:gd name="connsiteY14" fmla="*/ 4075611 h 4336868"/>
              <a:gd name="connsiteX15" fmla="*/ 1437097 w 1442680"/>
              <a:gd name="connsiteY15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182 w 1442680"/>
              <a:gd name="connsiteY5" fmla="*/ 1985554 h 4336868"/>
              <a:gd name="connsiteX6" fmla="*/ 156936 w 1442680"/>
              <a:gd name="connsiteY6" fmla="*/ 2063931 h 4336868"/>
              <a:gd name="connsiteX7" fmla="*/ 287566 w 1442680"/>
              <a:gd name="connsiteY7" fmla="*/ 2312125 h 4336868"/>
              <a:gd name="connsiteX8" fmla="*/ 300627 w 1442680"/>
              <a:gd name="connsiteY8" fmla="*/ 2625634 h 4336868"/>
              <a:gd name="connsiteX9" fmla="*/ 405131 w 1442680"/>
              <a:gd name="connsiteY9" fmla="*/ 3030583 h 4336868"/>
              <a:gd name="connsiteX10" fmla="*/ 548822 w 1442680"/>
              <a:gd name="connsiteY10" fmla="*/ 3291839 h 4336868"/>
              <a:gd name="connsiteX11" fmla="*/ 1110525 w 1442680"/>
              <a:gd name="connsiteY11" fmla="*/ 3801293 h 4336868"/>
              <a:gd name="connsiteX12" fmla="*/ 1293405 w 1442680"/>
              <a:gd name="connsiteY12" fmla="*/ 3944982 h 4336868"/>
              <a:gd name="connsiteX13" fmla="*/ 1410971 w 1442680"/>
              <a:gd name="connsiteY13" fmla="*/ 4075611 h 4336868"/>
              <a:gd name="connsiteX14" fmla="*/ 1437097 w 1442680"/>
              <a:gd name="connsiteY14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182 w 1442680"/>
              <a:gd name="connsiteY4" fmla="*/ 1985554 h 4336868"/>
              <a:gd name="connsiteX5" fmla="*/ 156936 w 1442680"/>
              <a:gd name="connsiteY5" fmla="*/ 2063931 h 4336868"/>
              <a:gd name="connsiteX6" fmla="*/ 287566 w 1442680"/>
              <a:gd name="connsiteY6" fmla="*/ 2312125 h 4336868"/>
              <a:gd name="connsiteX7" fmla="*/ 300627 w 1442680"/>
              <a:gd name="connsiteY7" fmla="*/ 2625634 h 4336868"/>
              <a:gd name="connsiteX8" fmla="*/ 405131 w 1442680"/>
              <a:gd name="connsiteY8" fmla="*/ 3030583 h 4336868"/>
              <a:gd name="connsiteX9" fmla="*/ 548822 w 1442680"/>
              <a:gd name="connsiteY9" fmla="*/ 3291839 h 4336868"/>
              <a:gd name="connsiteX10" fmla="*/ 1110525 w 1442680"/>
              <a:gd name="connsiteY10" fmla="*/ 3801293 h 4336868"/>
              <a:gd name="connsiteX11" fmla="*/ 1293405 w 1442680"/>
              <a:gd name="connsiteY11" fmla="*/ 3944982 h 4336868"/>
              <a:gd name="connsiteX12" fmla="*/ 1410971 w 1442680"/>
              <a:gd name="connsiteY12" fmla="*/ 4075611 h 4336868"/>
              <a:gd name="connsiteX13" fmla="*/ 1437097 w 1442680"/>
              <a:gd name="connsiteY13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182 w 1442680"/>
              <a:gd name="connsiteY3" fmla="*/ 1985554 h 4336868"/>
              <a:gd name="connsiteX4" fmla="*/ 156936 w 1442680"/>
              <a:gd name="connsiteY4" fmla="*/ 2063931 h 4336868"/>
              <a:gd name="connsiteX5" fmla="*/ 287566 w 1442680"/>
              <a:gd name="connsiteY5" fmla="*/ 2312125 h 4336868"/>
              <a:gd name="connsiteX6" fmla="*/ 300627 w 1442680"/>
              <a:gd name="connsiteY6" fmla="*/ 2625634 h 4336868"/>
              <a:gd name="connsiteX7" fmla="*/ 405131 w 1442680"/>
              <a:gd name="connsiteY7" fmla="*/ 3030583 h 4336868"/>
              <a:gd name="connsiteX8" fmla="*/ 548822 w 1442680"/>
              <a:gd name="connsiteY8" fmla="*/ 3291839 h 4336868"/>
              <a:gd name="connsiteX9" fmla="*/ 1110525 w 1442680"/>
              <a:gd name="connsiteY9" fmla="*/ 3801293 h 4336868"/>
              <a:gd name="connsiteX10" fmla="*/ 1293405 w 1442680"/>
              <a:gd name="connsiteY10" fmla="*/ 3944982 h 4336868"/>
              <a:gd name="connsiteX11" fmla="*/ 1410971 w 1442680"/>
              <a:gd name="connsiteY11" fmla="*/ 4075611 h 4336868"/>
              <a:gd name="connsiteX12" fmla="*/ 1437097 w 1442680"/>
              <a:gd name="connsiteY12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182 w 1442680"/>
              <a:gd name="connsiteY2" fmla="*/ 1985554 h 4336868"/>
              <a:gd name="connsiteX3" fmla="*/ 156936 w 1442680"/>
              <a:gd name="connsiteY3" fmla="*/ 2063931 h 4336868"/>
              <a:gd name="connsiteX4" fmla="*/ 287566 w 1442680"/>
              <a:gd name="connsiteY4" fmla="*/ 2312125 h 4336868"/>
              <a:gd name="connsiteX5" fmla="*/ 300627 w 1442680"/>
              <a:gd name="connsiteY5" fmla="*/ 2625634 h 4336868"/>
              <a:gd name="connsiteX6" fmla="*/ 405131 w 1442680"/>
              <a:gd name="connsiteY6" fmla="*/ 3030583 h 4336868"/>
              <a:gd name="connsiteX7" fmla="*/ 548822 w 1442680"/>
              <a:gd name="connsiteY7" fmla="*/ 3291839 h 4336868"/>
              <a:gd name="connsiteX8" fmla="*/ 1110525 w 1442680"/>
              <a:gd name="connsiteY8" fmla="*/ 3801293 h 4336868"/>
              <a:gd name="connsiteX9" fmla="*/ 1293405 w 1442680"/>
              <a:gd name="connsiteY9" fmla="*/ 3944982 h 4336868"/>
              <a:gd name="connsiteX10" fmla="*/ 1410971 w 1442680"/>
              <a:gd name="connsiteY10" fmla="*/ 4075611 h 4336868"/>
              <a:gd name="connsiteX11" fmla="*/ 1437097 w 1442680"/>
              <a:gd name="connsiteY11" fmla="*/ 4336868 h 4336868"/>
              <a:gd name="connsiteX0" fmla="*/ 300627 w 1442680"/>
              <a:gd name="connsiteY0" fmla="*/ 0 h 4336868"/>
              <a:gd name="connsiteX1" fmla="*/ 182 w 1442680"/>
              <a:gd name="connsiteY1" fmla="*/ 1985554 h 4336868"/>
              <a:gd name="connsiteX2" fmla="*/ 156936 w 1442680"/>
              <a:gd name="connsiteY2" fmla="*/ 2063931 h 4336868"/>
              <a:gd name="connsiteX3" fmla="*/ 287566 w 1442680"/>
              <a:gd name="connsiteY3" fmla="*/ 2312125 h 4336868"/>
              <a:gd name="connsiteX4" fmla="*/ 300627 w 1442680"/>
              <a:gd name="connsiteY4" fmla="*/ 2625634 h 4336868"/>
              <a:gd name="connsiteX5" fmla="*/ 405131 w 1442680"/>
              <a:gd name="connsiteY5" fmla="*/ 3030583 h 4336868"/>
              <a:gd name="connsiteX6" fmla="*/ 548822 w 1442680"/>
              <a:gd name="connsiteY6" fmla="*/ 3291839 h 4336868"/>
              <a:gd name="connsiteX7" fmla="*/ 1110525 w 1442680"/>
              <a:gd name="connsiteY7" fmla="*/ 3801293 h 4336868"/>
              <a:gd name="connsiteX8" fmla="*/ 1293405 w 1442680"/>
              <a:gd name="connsiteY8" fmla="*/ 3944982 h 4336868"/>
              <a:gd name="connsiteX9" fmla="*/ 1410971 w 1442680"/>
              <a:gd name="connsiteY9" fmla="*/ 4075611 h 4336868"/>
              <a:gd name="connsiteX10" fmla="*/ 1437097 w 1442680"/>
              <a:gd name="connsiteY10" fmla="*/ 4336868 h 4336868"/>
              <a:gd name="connsiteX0" fmla="*/ 182 w 1442680"/>
              <a:gd name="connsiteY0" fmla="*/ 0 h 2351314"/>
              <a:gd name="connsiteX1" fmla="*/ 156936 w 1442680"/>
              <a:gd name="connsiteY1" fmla="*/ 78377 h 2351314"/>
              <a:gd name="connsiteX2" fmla="*/ 287566 w 1442680"/>
              <a:gd name="connsiteY2" fmla="*/ 326571 h 2351314"/>
              <a:gd name="connsiteX3" fmla="*/ 300627 w 1442680"/>
              <a:gd name="connsiteY3" fmla="*/ 640080 h 2351314"/>
              <a:gd name="connsiteX4" fmla="*/ 405131 w 1442680"/>
              <a:gd name="connsiteY4" fmla="*/ 1045029 h 2351314"/>
              <a:gd name="connsiteX5" fmla="*/ 548822 w 1442680"/>
              <a:gd name="connsiteY5" fmla="*/ 1306285 h 2351314"/>
              <a:gd name="connsiteX6" fmla="*/ 1110525 w 1442680"/>
              <a:gd name="connsiteY6" fmla="*/ 1815739 h 2351314"/>
              <a:gd name="connsiteX7" fmla="*/ 1293405 w 1442680"/>
              <a:gd name="connsiteY7" fmla="*/ 1959428 h 2351314"/>
              <a:gd name="connsiteX8" fmla="*/ 1410971 w 1442680"/>
              <a:gd name="connsiteY8" fmla="*/ 2090057 h 2351314"/>
              <a:gd name="connsiteX9" fmla="*/ 1437097 w 1442680"/>
              <a:gd name="connsiteY9" fmla="*/ 2351314 h 2351314"/>
              <a:gd name="connsiteX0" fmla="*/ 321 w 1442819"/>
              <a:gd name="connsiteY0" fmla="*/ 0 h 2351314"/>
              <a:gd name="connsiteX1" fmla="*/ 157075 w 1442819"/>
              <a:gd name="connsiteY1" fmla="*/ 78377 h 2351314"/>
              <a:gd name="connsiteX2" fmla="*/ 287705 w 1442819"/>
              <a:gd name="connsiteY2" fmla="*/ 326571 h 2351314"/>
              <a:gd name="connsiteX3" fmla="*/ 300766 w 1442819"/>
              <a:gd name="connsiteY3" fmla="*/ 640080 h 2351314"/>
              <a:gd name="connsiteX4" fmla="*/ 405270 w 1442819"/>
              <a:gd name="connsiteY4" fmla="*/ 1045029 h 2351314"/>
              <a:gd name="connsiteX5" fmla="*/ 548961 w 1442819"/>
              <a:gd name="connsiteY5" fmla="*/ 1306285 h 2351314"/>
              <a:gd name="connsiteX6" fmla="*/ 1110664 w 1442819"/>
              <a:gd name="connsiteY6" fmla="*/ 1815739 h 2351314"/>
              <a:gd name="connsiteX7" fmla="*/ 1293544 w 1442819"/>
              <a:gd name="connsiteY7" fmla="*/ 1959428 h 2351314"/>
              <a:gd name="connsiteX8" fmla="*/ 1411110 w 1442819"/>
              <a:gd name="connsiteY8" fmla="*/ 2090057 h 2351314"/>
              <a:gd name="connsiteX9" fmla="*/ 1437236 w 1442819"/>
              <a:gd name="connsiteY9" fmla="*/ 2351314 h 2351314"/>
              <a:gd name="connsiteX0" fmla="*/ 2089 w 1353147"/>
              <a:gd name="connsiteY0" fmla="*/ 0 h 2377439"/>
              <a:gd name="connsiteX1" fmla="*/ 67403 w 1353147"/>
              <a:gd name="connsiteY1" fmla="*/ 104502 h 2377439"/>
              <a:gd name="connsiteX2" fmla="*/ 198033 w 1353147"/>
              <a:gd name="connsiteY2" fmla="*/ 352696 h 2377439"/>
              <a:gd name="connsiteX3" fmla="*/ 211094 w 1353147"/>
              <a:gd name="connsiteY3" fmla="*/ 666205 h 2377439"/>
              <a:gd name="connsiteX4" fmla="*/ 315598 w 1353147"/>
              <a:gd name="connsiteY4" fmla="*/ 1071154 h 2377439"/>
              <a:gd name="connsiteX5" fmla="*/ 459289 w 1353147"/>
              <a:gd name="connsiteY5" fmla="*/ 1332410 h 2377439"/>
              <a:gd name="connsiteX6" fmla="*/ 1020992 w 1353147"/>
              <a:gd name="connsiteY6" fmla="*/ 1841864 h 2377439"/>
              <a:gd name="connsiteX7" fmla="*/ 1203872 w 1353147"/>
              <a:gd name="connsiteY7" fmla="*/ 1985553 h 2377439"/>
              <a:gd name="connsiteX8" fmla="*/ 1321438 w 1353147"/>
              <a:gd name="connsiteY8" fmla="*/ 2116182 h 2377439"/>
              <a:gd name="connsiteX9" fmla="*/ 1347564 w 1353147"/>
              <a:gd name="connsiteY9" fmla="*/ 2377439 h 2377439"/>
              <a:gd name="connsiteX0" fmla="*/ 367 w 1429802"/>
              <a:gd name="connsiteY0" fmla="*/ 0 h 2377439"/>
              <a:gd name="connsiteX1" fmla="*/ 144058 w 1429802"/>
              <a:gd name="connsiteY1" fmla="*/ 104502 h 2377439"/>
              <a:gd name="connsiteX2" fmla="*/ 274688 w 1429802"/>
              <a:gd name="connsiteY2" fmla="*/ 352696 h 2377439"/>
              <a:gd name="connsiteX3" fmla="*/ 287749 w 1429802"/>
              <a:gd name="connsiteY3" fmla="*/ 666205 h 2377439"/>
              <a:gd name="connsiteX4" fmla="*/ 392253 w 1429802"/>
              <a:gd name="connsiteY4" fmla="*/ 1071154 h 2377439"/>
              <a:gd name="connsiteX5" fmla="*/ 535944 w 1429802"/>
              <a:gd name="connsiteY5" fmla="*/ 1332410 h 2377439"/>
              <a:gd name="connsiteX6" fmla="*/ 1097647 w 1429802"/>
              <a:gd name="connsiteY6" fmla="*/ 1841864 h 2377439"/>
              <a:gd name="connsiteX7" fmla="*/ 1280527 w 1429802"/>
              <a:gd name="connsiteY7" fmla="*/ 1985553 h 2377439"/>
              <a:gd name="connsiteX8" fmla="*/ 1398093 w 1429802"/>
              <a:gd name="connsiteY8" fmla="*/ 2116182 h 2377439"/>
              <a:gd name="connsiteX9" fmla="*/ 1424219 w 1429802"/>
              <a:gd name="connsiteY9" fmla="*/ 2377439 h 2377439"/>
              <a:gd name="connsiteX0" fmla="*/ 0 w 1429435"/>
              <a:gd name="connsiteY0" fmla="*/ 0 h 2377439"/>
              <a:gd name="connsiteX1" fmla="*/ 143691 w 1429435"/>
              <a:gd name="connsiteY1" fmla="*/ 104502 h 2377439"/>
              <a:gd name="connsiteX2" fmla="*/ 274321 w 1429435"/>
              <a:gd name="connsiteY2" fmla="*/ 352696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29435"/>
              <a:gd name="connsiteY0" fmla="*/ 0 h 2377439"/>
              <a:gd name="connsiteX1" fmla="*/ 143691 w 1429435"/>
              <a:gd name="connsiteY1" fmla="*/ 104502 h 2377439"/>
              <a:gd name="connsiteX2" fmla="*/ 274321 w 1429435"/>
              <a:gd name="connsiteY2" fmla="*/ 391884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29435"/>
              <a:gd name="connsiteY0" fmla="*/ 0 h 2377439"/>
              <a:gd name="connsiteX1" fmla="*/ 169817 w 1429435"/>
              <a:gd name="connsiteY1" fmla="*/ 156754 h 2377439"/>
              <a:gd name="connsiteX2" fmla="*/ 274321 w 1429435"/>
              <a:gd name="connsiteY2" fmla="*/ 391884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65766"/>
              <a:gd name="connsiteY0" fmla="*/ 0 h 2377439"/>
              <a:gd name="connsiteX1" fmla="*/ 169817 w 1465766"/>
              <a:gd name="connsiteY1" fmla="*/ 156754 h 2377439"/>
              <a:gd name="connsiteX2" fmla="*/ 274321 w 1465766"/>
              <a:gd name="connsiteY2" fmla="*/ 391884 h 2377439"/>
              <a:gd name="connsiteX3" fmla="*/ 287382 w 1465766"/>
              <a:gd name="connsiteY3" fmla="*/ 666205 h 2377439"/>
              <a:gd name="connsiteX4" fmla="*/ 391886 w 1465766"/>
              <a:gd name="connsiteY4" fmla="*/ 1071154 h 2377439"/>
              <a:gd name="connsiteX5" fmla="*/ 535577 w 1465766"/>
              <a:gd name="connsiteY5" fmla="*/ 1332410 h 2377439"/>
              <a:gd name="connsiteX6" fmla="*/ 1097280 w 1465766"/>
              <a:gd name="connsiteY6" fmla="*/ 1841864 h 2377439"/>
              <a:gd name="connsiteX7" fmla="*/ 1280160 w 1465766"/>
              <a:gd name="connsiteY7" fmla="*/ 1985553 h 2377439"/>
              <a:gd name="connsiteX8" fmla="*/ 1397726 w 1465766"/>
              <a:gd name="connsiteY8" fmla="*/ 2116182 h 2377439"/>
              <a:gd name="connsiteX9" fmla="*/ 1463041 w 1465766"/>
              <a:gd name="connsiteY9" fmla="*/ 2377439 h 2377439"/>
              <a:gd name="connsiteX0" fmla="*/ 0 w 1465766"/>
              <a:gd name="connsiteY0" fmla="*/ 0 h 2377439"/>
              <a:gd name="connsiteX1" fmla="*/ 169817 w 1465766"/>
              <a:gd name="connsiteY1" fmla="*/ 156754 h 2377439"/>
              <a:gd name="connsiteX2" fmla="*/ 274321 w 1465766"/>
              <a:gd name="connsiteY2" fmla="*/ 391884 h 2377439"/>
              <a:gd name="connsiteX3" fmla="*/ 287382 w 1465766"/>
              <a:gd name="connsiteY3" fmla="*/ 666205 h 2377439"/>
              <a:gd name="connsiteX4" fmla="*/ 391886 w 1465766"/>
              <a:gd name="connsiteY4" fmla="*/ 1071154 h 2377439"/>
              <a:gd name="connsiteX5" fmla="*/ 535577 w 1465766"/>
              <a:gd name="connsiteY5" fmla="*/ 1332410 h 2377439"/>
              <a:gd name="connsiteX6" fmla="*/ 1097280 w 1465766"/>
              <a:gd name="connsiteY6" fmla="*/ 1841864 h 2377439"/>
              <a:gd name="connsiteX7" fmla="*/ 1280160 w 1465766"/>
              <a:gd name="connsiteY7" fmla="*/ 1985553 h 2377439"/>
              <a:gd name="connsiteX8" fmla="*/ 1397726 w 1465766"/>
              <a:gd name="connsiteY8" fmla="*/ 2155371 h 2377439"/>
              <a:gd name="connsiteX9" fmla="*/ 1463041 w 1465766"/>
              <a:gd name="connsiteY9" fmla="*/ 2377439 h 2377439"/>
              <a:gd name="connsiteX0" fmla="*/ 0 w 1466063"/>
              <a:gd name="connsiteY0" fmla="*/ 0 h 2377439"/>
              <a:gd name="connsiteX1" fmla="*/ 169817 w 1466063"/>
              <a:gd name="connsiteY1" fmla="*/ 156754 h 2377439"/>
              <a:gd name="connsiteX2" fmla="*/ 274321 w 1466063"/>
              <a:gd name="connsiteY2" fmla="*/ 391884 h 2377439"/>
              <a:gd name="connsiteX3" fmla="*/ 287382 w 1466063"/>
              <a:gd name="connsiteY3" fmla="*/ 666205 h 2377439"/>
              <a:gd name="connsiteX4" fmla="*/ 391886 w 1466063"/>
              <a:gd name="connsiteY4" fmla="*/ 1071154 h 2377439"/>
              <a:gd name="connsiteX5" fmla="*/ 535577 w 1466063"/>
              <a:gd name="connsiteY5" fmla="*/ 1332410 h 2377439"/>
              <a:gd name="connsiteX6" fmla="*/ 1097280 w 1466063"/>
              <a:gd name="connsiteY6" fmla="*/ 1841864 h 2377439"/>
              <a:gd name="connsiteX7" fmla="*/ 1240971 w 1466063"/>
              <a:gd name="connsiteY7" fmla="*/ 1972490 h 2377439"/>
              <a:gd name="connsiteX8" fmla="*/ 1397726 w 1466063"/>
              <a:gd name="connsiteY8" fmla="*/ 2155371 h 2377439"/>
              <a:gd name="connsiteX9" fmla="*/ 1463041 w 1466063"/>
              <a:gd name="connsiteY9" fmla="*/ 2377439 h 2377439"/>
              <a:gd name="connsiteX0" fmla="*/ 0 w 1466063"/>
              <a:gd name="connsiteY0" fmla="*/ 0 h 2377439"/>
              <a:gd name="connsiteX1" fmla="*/ 169817 w 1466063"/>
              <a:gd name="connsiteY1" fmla="*/ 156754 h 2377439"/>
              <a:gd name="connsiteX2" fmla="*/ 274321 w 1466063"/>
              <a:gd name="connsiteY2" fmla="*/ 391884 h 2377439"/>
              <a:gd name="connsiteX3" fmla="*/ 287382 w 1466063"/>
              <a:gd name="connsiteY3" fmla="*/ 666205 h 2377439"/>
              <a:gd name="connsiteX4" fmla="*/ 391886 w 1466063"/>
              <a:gd name="connsiteY4" fmla="*/ 1071154 h 2377439"/>
              <a:gd name="connsiteX5" fmla="*/ 535577 w 1466063"/>
              <a:gd name="connsiteY5" fmla="*/ 1332410 h 2377439"/>
              <a:gd name="connsiteX6" fmla="*/ 914400 w 1466063"/>
              <a:gd name="connsiteY6" fmla="*/ 1711236 h 2377439"/>
              <a:gd name="connsiteX7" fmla="*/ 1240971 w 1466063"/>
              <a:gd name="connsiteY7" fmla="*/ 1972490 h 2377439"/>
              <a:gd name="connsiteX8" fmla="*/ 1397726 w 1466063"/>
              <a:gd name="connsiteY8" fmla="*/ 2155371 h 2377439"/>
              <a:gd name="connsiteX9" fmla="*/ 1463041 w 1466063"/>
              <a:gd name="connsiteY9" fmla="*/ 2377439 h 237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6063" h="2377439">
                <a:moveTo>
                  <a:pt x="0" y="0"/>
                </a:moveTo>
                <a:cubicBezTo>
                  <a:pt x="84811" y="53610"/>
                  <a:pt x="103854" y="120811"/>
                  <a:pt x="169817" y="156754"/>
                </a:cubicBezTo>
                <a:lnTo>
                  <a:pt x="274321" y="391884"/>
                </a:lnTo>
                <a:cubicBezTo>
                  <a:pt x="287384" y="513804"/>
                  <a:pt x="267788" y="552993"/>
                  <a:pt x="287382" y="666205"/>
                </a:cubicBezTo>
                <a:cubicBezTo>
                  <a:pt x="306976" y="779417"/>
                  <a:pt x="350520" y="960120"/>
                  <a:pt x="391886" y="1071154"/>
                </a:cubicBezTo>
                <a:cubicBezTo>
                  <a:pt x="433252" y="1182188"/>
                  <a:pt x="448491" y="1225730"/>
                  <a:pt x="535577" y="1332410"/>
                </a:cubicBezTo>
                <a:cubicBezTo>
                  <a:pt x="622663" y="1439090"/>
                  <a:pt x="796834" y="1604556"/>
                  <a:pt x="914400" y="1711236"/>
                </a:cubicBezTo>
                <a:cubicBezTo>
                  <a:pt x="1031966" y="1817916"/>
                  <a:pt x="1160417" y="1898468"/>
                  <a:pt x="1240971" y="1972490"/>
                </a:cubicBezTo>
                <a:cubicBezTo>
                  <a:pt x="1321525" y="2046512"/>
                  <a:pt x="1360714" y="2087880"/>
                  <a:pt x="1397726" y="2155371"/>
                </a:cubicBezTo>
                <a:cubicBezTo>
                  <a:pt x="1434738" y="2222862"/>
                  <a:pt x="1477954" y="2302872"/>
                  <a:pt x="1463041" y="2377439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F1325-92EB-6EB3-E178-43DC37EE4A6D}"/>
              </a:ext>
            </a:extLst>
          </p:cNvPr>
          <p:cNvSpPr txBox="1"/>
          <p:nvPr/>
        </p:nvSpPr>
        <p:spPr>
          <a:xfrm rot="21207006">
            <a:off x="7518080" y="5324807"/>
            <a:ext cx="154555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Segment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05BED-728F-6CB5-B5A8-37246F3B475B}"/>
              </a:ext>
            </a:extLst>
          </p:cNvPr>
          <p:cNvSpPr txBox="1"/>
          <p:nvPr/>
        </p:nvSpPr>
        <p:spPr>
          <a:xfrm rot="17531538">
            <a:off x="8660200" y="4566091"/>
            <a:ext cx="155147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Segment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D3208-0AFE-2104-C3E8-5E44DE711BC6}"/>
              </a:ext>
            </a:extLst>
          </p:cNvPr>
          <p:cNvSpPr txBox="1"/>
          <p:nvPr/>
        </p:nvSpPr>
        <p:spPr>
          <a:xfrm rot="1879338">
            <a:off x="6570004" y="2769299"/>
            <a:ext cx="352101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Segment 3</a:t>
            </a:r>
          </a:p>
        </p:txBody>
      </p:sp>
    </p:spTree>
    <p:extLst>
      <p:ext uri="{BB962C8B-B14F-4D97-AF65-F5344CB8AC3E}">
        <p14:creationId xmlns:p14="http://schemas.microsoft.com/office/powerpoint/2010/main" val="430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0"/>
    </mc:Choice>
    <mc:Fallback xmlns="">
      <p:transition spd="slow" advTm="8557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CDD62-3A6A-53A1-109A-FFB8879F1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" b="3804"/>
          <a:stretch/>
        </p:blipFill>
        <p:spPr>
          <a:xfrm>
            <a:off x="2580200" y="1370079"/>
            <a:ext cx="4097779" cy="42528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68FA7-6AFC-6C5C-E6D4-BA3B7C23D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0079"/>
            <a:ext cx="1847273" cy="41440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2-lane road with turn lanes at key intersections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roads vs. new routes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alignment </a:t>
            </a:r>
            <a:r>
              <a:rPr lang="en-US" sz="2000" dirty="0"/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95B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Alternatives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4CA03-D64E-856B-F965-61EB28B21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8" t="11151" r="4420" b="16305"/>
          <a:stretch/>
        </p:blipFill>
        <p:spPr>
          <a:xfrm>
            <a:off x="6834599" y="0"/>
            <a:ext cx="535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9"/>
    </mc:Choice>
    <mc:Fallback xmlns="">
      <p:transition spd="slow" advTm="3290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99936C-89BD-51F8-C8EC-5C710513516F}"/>
              </a:ext>
            </a:extLst>
          </p:cNvPr>
          <p:cNvGrpSpPr/>
          <p:nvPr/>
        </p:nvGrpSpPr>
        <p:grpSpPr>
          <a:xfrm>
            <a:off x="6687974" y="495117"/>
            <a:ext cx="5331171" cy="6104562"/>
            <a:chOff x="6251229" y="495117"/>
            <a:chExt cx="5331171" cy="6104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25E26C-8A54-8522-4C4D-DC42A2CA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1229" y="1806407"/>
              <a:ext cx="5331171" cy="47932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78180E-2461-CDAA-EAFA-E0CE6A2D6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38" t="8432" r="12544"/>
            <a:stretch/>
          </p:blipFill>
          <p:spPr>
            <a:xfrm>
              <a:off x="6251229" y="495117"/>
              <a:ext cx="5331171" cy="4490576"/>
            </a:xfrm>
            <a:prstGeom prst="rect">
              <a:avLst/>
            </a:prstGeom>
          </p:spPr>
        </p:pic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8AD92A-0DCF-F9C7-5726-713E4B5637E5}"/>
              </a:ext>
            </a:extLst>
          </p:cNvPr>
          <p:cNvSpPr/>
          <p:nvPr/>
        </p:nvSpPr>
        <p:spPr>
          <a:xfrm>
            <a:off x="7908971" y="1180917"/>
            <a:ext cx="969818" cy="1802434"/>
          </a:xfrm>
          <a:custGeom>
            <a:avLst/>
            <a:gdLst>
              <a:gd name="connsiteX0" fmla="*/ 0 w 969818"/>
              <a:gd name="connsiteY0" fmla="*/ 1496291 h 1496291"/>
              <a:gd name="connsiteX1" fmla="*/ 397163 w 969818"/>
              <a:gd name="connsiteY1" fmla="*/ 1062181 h 1496291"/>
              <a:gd name="connsiteX2" fmla="*/ 748145 w 969818"/>
              <a:gd name="connsiteY2" fmla="*/ 517236 h 1496291"/>
              <a:gd name="connsiteX3" fmla="*/ 969818 w 969818"/>
              <a:gd name="connsiteY3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818" h="1496291">
                <a:moveTo>
                  <a:pt x="0" y="1496291"/>
                </a:moveTo>
                <a:cubicBezTo>
                  <a:pt x="136236" y="1360824"/>
                  <a:pt x="272472" y="1225357"/>
                  <a:pt x="397163" y="1062181"/>
                </a:cubicBezTo>
                <a:cubicBezTo>
                  <a:pt x="521854" y="899005"/>
                  <a:pt x="652703" y="694266"/>
                  <a:pt x="748145" y="517236"/>
                </a:cubicBezTo>
                <a:cubicBezTo>
                  <a:pt x="843588" y="340206"/>
                  <a:pt x="906703" y="170103"/>
                  <a:pt x="969818" y="0"/>
                </a:cubicBezTo>
              </a:path>
            </a:pathLst>
          </a:custGeom>
          <a:noFill/>
          <a:ln w="10160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BB9B90-163E-7C67-4A60-A8FA812EB60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469912" y="3320910"/>
            <a:ext cx="647885" cy="5055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E4404B-9022-85AF-6F40-1E45B77D2C05}"/>
              </a:ext>
            </a:extLst>
          </p:cNvPr>
          <p:cNvSpPr txBox="1"/>
          <p:nvPr/>
        </p:nvSpPr>
        <p:spPr>
          <a:xfrm>
            <a:off x="9614877" y="2951578"/>
            <a:ext cx="10058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" b="1" dirty="0"/>
              <a:t>10% reduction </a:t>
            </a:r>
            <a:br>
              <a:rPr lang="en-US" sz="900" b="1" dirty="0"/>
            </a:br>
            <a:r>
              <a:rPr lang="en-US" sz="900" b="1" dirty="0"/>
              <a:t>in traffic levels</a:t>
            </a:r>
            <a:endParaRPr lang="en-US" sz="900" b="1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EC8BB3-6E9F-AAAF-6284-90991F2688D0}"/>
              </a:ext>
            </a:extLst>
          </p:cNvPr>
          <p:cNvSpPr txBox="1"/>
          <p:nvPr/>
        </p:nvSpPr>
        <p:spPr>
          <a:xfrm>
            <a:off x="8025349" y="1889942"/>
            <a:ext cx="10058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 dirty="0"/>
              <a:t>1,200 to 1,600</a:t>
            </a:r>
            <a:br>
              <a:rPr lang="en-US" sz="1200" b="1" dirty="0"/>
            </a:br>
            <a:r>
              <a:rPr lang="en-US" sz="1000" b="1" dirty="0"/>
              <a:t>vehicles per day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6A12D4-30A7-B2B3-CF04-0B9490519202}"/>
              </a:ext>
            </a:extLst>
          </p:cNvPr>
          <p:cNvSpPr txBox="1"/>
          <p:nvPr/>
        </p:nvSpPr>
        <p:spPr>
          <a:xfrm>
            <a:off x="9786333" y="5713678"/>
            <a:ext cx="10058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200" b="1" dirty="0"/>
              <a:t>2,000 to 3,600</a:t>
            </a:r>
            <a:br>
              <a:rPr lang="en-US" sz="1100" b="1" dirty="0"/>
            </a:br>
            <a:r>
              <a:rPr lang="en-US" sz="1000" b="1" dirty="0"/>
              <a:t>vehicles per day</a:t>
            </a:r>
            <a:endParaRPr lang="en-US" sz="10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365740-041C-FA55-E982-4B1987F5B00C}"/>
              </a:ext>
            </a:extLst>
          </p:cNvPr>
          <p:cNvSpPr/>
          <p:nvPr/>
        </p:nvSpPr>
        <p:spPr>
          <a:xfrm>
            <a:off x="9146639" y="1200727"/>
            <a:ext cx="1847273" cy="2641600"/>
          </a:xfrm>
          <a:custGeom>
            <a:avLst/>
            <a:gdLst>
              <a:gd name="connsiteX0" fmla="*/ 1847273 w 1847273"/>
              <a:gd name="connsiteY0" fmla="*/ 2641600 h 2641600"/>
              <a:gd name="connsiteX1" fmla="*/ 1828800 w 1847273"/>
              <a:gd name="connsiteY1" fmla="*/ 2032000 h 2641600"/>
              <a:gd name="connsiteX2" fmla="*/ 1754909 w 1847273"/>
              <a:gd name="connsiteY2" fmla="*/ 1394691 h 2641600"/>
              <a:gd name="connsiteX3" fmla="*/ 1644073 w 1847273"/>
              <a:gd name="connsiteY3" fmla="*/ 1006764 h 2641600"/>
              <a:gd name="connsiteX4" fmla="*/ 1339273 w 1847273"/>
              <a:gd name="connsiteY4" fmla="*/ 591128 h 2641600"/>
              <a:gd name="connsiteX5" fmla="*/ 498763 w 1847273"/>
              <a:gd name="connsiteY5" fmla="*/ 101600 h 2641600"/>
              <a:gd name="connsiteX6" fmla="*/ 0 w 1847273"/>
              <a:gd name="connsiteY6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7273" h="2641600">
                <a:moveTo>
                  <a:pt x="1847273" y="2641600"/>
                </a:moveTo>
                <a:cubicBezTo>
                  <a:pt x="1845733" y="2440709"/>
                  <a:pt x="1844194" y="2239818"/>
                  <a:pt x="1828800" y="2032000"/>
                </a:cubicBezTo>
                <a:cubicBezTo>
                  <a:pt x="1813406" y="1824182"/>
                  <a:pt x="1785697" y="1565564"/>
                  <a:pt x="1754909" y="1394691"/>
                </a:cubicBezTo>
                <a:cubicBezTo>
                  <a:pt x="1724121" y="1223818"/>
                  <a:pt x="1713346" y="1140691"/>
                  <a:pt x="1644073" y="1006764"/>
                </a:cubicBezTo>
                <a:cubicBezTo>
                  <a:pt x="1574800" y="872837"/>
                  <a:pt x="1530158" y="741989"/>
                  <a:pt x="1339273" y="591128"/>
                </a:cubicBezTo>
                <a:cubicBezTo>
                  <a:pt x="1148388" y="440267"/>
                  <a:pt x="721975" y="200121"/>
                  <a:pt x="498763" y="101600"/>
                </a:cubicBezTo>
                <a:cubicBezTo>
                  <a:pt x="275551" y="3079"/>
                  <a:pt x="137775" y="1539"/>
                  <a:pt x="0" y="0"/>
                </a:cubicBezTo>
              </a:path>
            </a:pathLst>
          </a:custGeom>
          <a:noFill/>
          <a:ln w="10160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CF5280-5736-12D2-B1B9-55670F1F4E41}"/>
              </a:ext>
            </a:extLst>
          </p:cNvPr>
          <p:cNvSpPr/>
          <p:nvPr/>
        </p:nvSpPr>
        <p:spPr>
          <a:xfrm>
            <a:off x="10649857" y="3930650"/>
            <a:ext cx="361950" cy="1155700"/>
          </a:xfrm>
          <a:custGeom>
            <a:avLst/>
            <a:gdLst>
              <a:gd name="connsiteX0" fmla="*/ 0 w 361950"/>
              <a:gd name="connsiteY0" fmla="*/ 1155700 h 1155700"/>
              <a:gd name="connsiteX1" fmla="*/ 146050 w 361950"/>
              <a:gd name="connsiteY1" fmla="*/ 946150 h 1155700"/>
              <a:gd name="connsiteX2" fmla="*/ 285750 w 361950"/>
              <a:gd name="connsiteY2" fmla="*/ 628650 h 1155700"/>
              <a:gd name="connsiteX3" fmla="*/ 349250 w 361950"/>
              <a:gd name="connsiteY3" fmla="*/ 330200 h 1155700"/>
              <a:gd name="connsiteX4" fmla="*/ 361950 w 361950"/>
              <a:gd name="connsiteY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1155700">
                <a:moveTo>
                  <a:pt x="0" y="1155700"/>
                </a:moveTo>
                <a:cubicBezTo>
                  <a:pt x="49212" y="1094846"/>
                  <a:pt x="98425" y="1033992"/>
                  <a:pt x="146050" y="946150"/>
                </a:cubicBezTo>
                <a:cubicBezTo>
                  <a:pt x="193675" y="858308"/>
                  <a:pt x="251883" y="731308"/>
                  <a:pt x="285750" y="628650"/>
                </a:cubicBezTo>
                <a:cubicBezTo>
                  <a:pt x="319617" y="525992"/>
                  <a:pt x="336550" y="434975"/>
                  <a:pt x="349250" y="330200"/>
                </a:cubicBezTo>
                <a:cubicBezTo>
                  <a:pt x="361950" y="225425"/>
                  <a:pt x="361950" y="112712"/>
                  <a:pt x="361950" y="0"/>
                </a:cubicBezTo>
              </a:path>
            </a:pathLst>
          </a:custGeom>
          <a:noFill/>
          <a:ln w="10160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4A497C-FC8E-7577-3930-479B432184EC}"/>
              </a:ext>
            </a:extLst>
          </p:cNvPr>
          <p:cNvSpPr/>
          <p:nvPr/>
        </p:nvSpPr>
        <p:spPr>
          <a:xfrm>
            <a:off x="9621157" y="5143500"/>
            <a:ext cx="965200" cy="444500"/>
          </a:xfrm>
          <a:custGeom>
            <a:avLst/>
            <a:gdLst>
              <a:gd name="connsiteX0" fmla="*/ 0 w 965200"/>
              <a:gd name="connsiteY0" fmla="*/ 444500 h 444500"/>
              <a:gd name="connsiteX1" fmla="*/ 393700 w 965200"/>
              <a:gd name="connsiteY1" fmla="*/ 355600 h 444500"/>
              <a:gd name="connsiteX2" fmla="*/ 787400 w 965200"/>
              <a:gd name="connsiteY2" fmla="*/ 152400 h 444500"/>
              <a:gd name="connsiteX3" fmla="*/ 965200 w 965200"/>
              <a:gd name="connsiteY3" fmla="*/ 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200" h="444500">
                <a:moveTo>
                  <a:pt x="0" y="444500"/>
                </a:moveTo>
                <a:cubicBezTo>
                  <a:pt x="131233" y="424391"/>
                  <a:pt x="262467" y="404283"/>
                  <a:pt x="393700" y="355600"/>
                </a:cubicBezTo>
                <a:cubicBezTo>
                  <a:pt x="524933" y="306917"/>
                  <a:pt x="692150" y="211667"/>
                  <a:pt x="787400" y="152400"/>
                </a:cubicBezTo>
                <a:cubicBezTo>
                  <a:pt x="882650" y="93133"/>
                  <a:pt x="923925" y="46566"/>
                  <a:pt x="965200" y="0"/>
                </a:cubicBezTo>
              </a:path>
            </a:pathLst>
          </a:custGeom>
          <a:noFill/>
          <a:ln w="101600" cap="rnd">
            <a:solidFill>
              <a:srgbClr val="0070C0"/>
            </a:solidFill>
            <a:round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5DE83-E9F6-B823-2924-93A5027DE152}"/>
              </a:ext>
            </a:extLst>
          </p:cNvPr>
          <p:cNvSpPr txBox="1"/>
          <p:nvPr/>
        </p:nvSpPr>
        <p:spPr>
          <a:xfrm>
            <a:off x="10264205" y="1924372"/>
            <a:ext cx="10058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200" b="1" dirty="0"/>
              <a:t>800 to 1,000</a:t>
            </a:r>
            <a:br>
              <a:rPr lang="en-US" sz="1200" b="1" dirty="0"/>
            </a:br>
            <a:r>
              <a:rPr lang="en-US" sz="1000" b="1" dirty="0"/>
              <a:t>vehicles per day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74A9B-4CE1-7504-4EF2-3273D583F281}"/>
              </a:ext>
            </a:extLst>
          </p:cNvPr>
          <p:cNvSpPr txBox="1"/>
          <p:nvPr/>
        </p:nvSpPr>
        <p:spPr>
          <a:xfrm>
            <a:off x="10463167" y="4350180"/>
            <a:ext cx="10058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1200" b="1" dirty="0"/>
              <a:t>800 to 1,700</a:t>
            </a:r>
            <a:br>
              <a:rPr lang="en-US" sz="1200" b="1" dirty="0"/>
            </a:br>
            <a:r>
              <a:rPr lang="en-US" sz="1000" b="1" dirty="0"/>
              <a:t>vehicles per day</a:t>
            </a:r>
            <a:endParaRPr lang="en-US" sz="1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535FC3-7B7E-2FBA-5A5A-BC360B2CD5A2}"/>
              </a:ext>
            </a:extLst>
          </p:cNvPr>
          <p:cNvCxnSpPr>
            <a:cxnSpLocks/>
          </p:cNvCxnSpPr>
          <p:nvPr/>
        </p:nvCxnSpPr>
        <p:spPr>
          <a:xfrm flipV="1">
            <a:off x="9216484" y="4088989"/>
            <a:ext cx="222336" cy="7140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706A37-7C03-2D4E-24CE-F6C02261C0BB}"/>
              </a:ext>
            </a:extLst>
          </p:cNvPr>
          <p:cNvSpPr/>
          <p:nvPr/>
        </p:nvSpPr>
        <p:spPr>
          <a:xfrm>
            <a:off x="9467394" y="3936040"/>
            <a:ext cx="492693" cy="358664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9A13D0-811E-2310-2D45-D37B19C937F8}"/>
              </a:ext>
            </a:extLst>
          </p:cNvPr>
          <p:cNvSpPr txBox="1"/>
          <p:nvPr/>
        </p:nvSpPr>
        <p:spPr>
          <a:xfrm>
            <a:off x="8373387" y="3986927"/>
            <a:ext cx="84309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" b="1" dirty="0"/>
              <a:t>20-30% reduction in traffic levels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78F318-5979-18B9-3EA0-D877C859DAA3}"/>
              </a:ext>
            </a:extLst>
          </p:cNvPr>
          <p:cNvSpPr/>
          <p:nvPr/>
        </p:nvSpPr>
        <p:spPr>
          <a:xfrm rot="431613">
            <a:off x="9425869" y="4601395"/>
            <a:ext cx="825385" cy="166996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F042D8-15E9-6F39-AD50-6B3DF492CBCF}"/>
              </a:ext>
            </a:extLst>
          </p:cNvPr>
          <p:cNvCxnSpPr>
            <a:cxnSpLocks/>
          </p:cNvCxnSpPr>
          <p:nvPr/>
        </p:nvCxnSpPr>
        <p:spPr>
          <a:xfrm flipV="1">
            <a:off x="9176841" y="4688734"/>
            <a:ext cx="222336" cy="1300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A67065-BF47-D32F-8D83-E367A40B9C9A}"/>
              </a:ext>
            </a:extLst>
          </p:cNvPr>
          <p:cNvSpPr txBox="1"/>
          <p:nvPr/>
        </p:nvSpPr>
        <p:spPr>
          <a:xfrm>
            <a:off x="8211642" y="4645324"/>
            <a:ext cx="965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00" b="1" dirty="0"/>
              <a:t>&gt;50% reduction in traffic levels</a:t>
            </a:r>
          </a:p>
          <a:p>
            <a:pPr algn="ctr"/>
            <a:r>
              <a:rPr lang="en-US" sz="900" b="1" dirty="0">
                <a:cs typeface="Calibri"/>
              </a:rPr>
              <a:t>(with SE Collector)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657F25-9530-80BB-EA14-983EC1CB92E7}"/>
              </a:ext>
            </a:extLst>
          </p:cNvPr>
          <p:cNvSpPr/>
          <p:nvPr/>
        </p:nvSpPr>
        <p:spPr>
          <a:xfrm rot="5400000">
            <a:off x="9860278" y="4143659"/>
            <a:ext cx="796361" cy="161925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1250672-4AF9-5A45-E4D3-90FB46BC5582}"/>
              </a:ext>
            </a:extLst>
          </p:cNvPr>
          <p:cNvSpPr/>
          <p:nvPr/>
        </p:nvSpPr>
        <p:spPr>
          <a:xfrm rot="5400000">
            <a:off x="9342980" y="3826021"/>
            <a:ext cx="123995" cy="124834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F2C385-3BC9-D26C-9ED7-5952156AD6FA}"/>
              </a:ext>
            </a:extLst>
          </p:cNvPr>
          <p:cNvCxnSpPr>
            <a:cxnSpLocks/>
          </p:cNvCxnSpPr>
          <p:nvPr/>
        </p:nvCxnSpPr>
        <p:spPr>
          <a:xfrm>
            <a:off x="10117797" y="3320910"/>
            <a:ext cx="135113" cy="47639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3ACAAB78-C99C-2F7B-3F13-30746F76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Anticipated Traffic Levels </a:t>
            </a:r>
            <a:br>
              <a:rPr lang="en-US" sz="3200" dirty="0"/>
            </a:br>
            <a:r>
              <a:rPr lang="en-US" sz="3200" dirty="0"/>
              <a:t>(Future 2060 Traffic Volumes)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88E1D26F-DD6B-4A4C-F6D5-66C0DB729A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35395"/>
            <a:ext cx="6340961" cy="4659684"/>
          </a:xfrm>
        </p:spPr>
        <p:txBody>
          <a:bodyPr vert="horz" lIns="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The reduction in traffic levels at the IA 92/US 63 intersection and along IA 23 are expected to be </a:t>
            </a:r>
            <a:br>
              <a:rPr lang="en-US" sz="2000" dirty="0"/>
            </a:br>
            <a:r>
              <a:rPr lang="en-US" sz="2000" dirty="0">
                <a:latin typeface="Arial"/>
                <a:cs typeface="Arial"/>
              </a:rPr>
              <a:t>about 10%.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Several roadways in town south and east of IA 92/ US 63 are expected to have reductions in traffic </a:t>
            </a:r>
            <a:br>
              <a:rPr lang="en-US" sz="2000" dirty="0"/>
            </a:br>
            <a:r>
              <a:rPr lang="en-US" sz="2000" dirty="0">
                <a:latin typeface="Arial"/>
                <a:cs typeface="Arial"/>
              </a:rPr>
              <a:t>levels as well, ranging from about 20-30%.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New connections help reduce heavy truck levels through town and at the IA 92/US 63 intersection.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Future traffic volumes on eastern connection are </a:t>
            </a:r>
            <a:br>
              <a:rPr lang="en-US" sz="2000" dirty="0"/>
            </a:br>
            <a:r>
              <a:rPr lang="en-US" sz="2000" dirty="0">
                <a:latin typeface="Arial"/>
                <a:cs typeface="Arial"/>
              </a:rPr>
              <a:t>highly influenced by the roadway type and its proximity to the city core.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9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8"/>
    </mc:Choice>
    <mc:Fallback xmlns="">
      <p:transition spd="slow" advTm="749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FCE61-9F6B-EB46-A469-7081CBA2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D82B3-DC0B-015B-7245-CD6DC3C6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61554"/>
            <a:ext cx="4207256" cy="1099686"/>
          </a:xfrm>
        </p:spPr>
        <p:txBody>
          <a:bodyPr>
            <a:normAutofit/>
          </a:bodyPr>
          <a:lstStyle/>
          <a:p>
            <a:r>
              <a:rPr lang="en-US" sz="3200" dirty="0"/>
              <a:t>Alternatives Screening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DB01C94-9F41-F24B-DEB9-3272A60518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04" r="404"/>
          <a:stretch/>
        </p:blipFill>
        <p:spPr>
          <a:xfrm>
            <a:off x="4724319" y="772675"/>
            <a:ext cx="7056542" cy="47318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16C64-4645-23F5-9D55-EBB73A81E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dirty="0"/>
              <a:t>Three base alignments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A = closest to Oskaloosa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 = middle alignment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C = furthest from Oskaloosa</a:t>
            </a:r>
          </a:p>
          <a:p>
            <a:pPr>
              <a:spcBef>
                <a:spcPts val="1000"/>
              </a:spcBef>
            </a:pPr>
            <a:r>
              <a:rPr lang="en-US" dirty="0"/>
              <a:t>15 alternatives developed and screened</a:t>
            </a:r>
          </a:p>
          <a:p>
            <a:pPr>
              <a:spcBef>
                <a:spcPts val="1000"/>
              </a:spcBef>
            </a:pPr>
            <a:r>
              <a:rPr lang="en-US" dirty="0"/>
              <a:t>Three segments of independent utility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IA 163/US 63 to IA 23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IA 23 to IA 92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IA 92 to NW Bypass</a:t>
            </a:r>
          </a:p>
          <a:p>
            <a:endParaRPr lang="en-US" dirty="0"/>
          </a:p>
        </p:txBody>
      </p:sp>
      <p:pic>
        <p:nvPicPr>
          <p:cNvPr id="14" name="Picture 13" descr="A diagram of a cost&#10;&#10;Description automatically generated with medium confidence">
            <a:extLst>
              <a:ext uri="{FF2B5EF4-FFF2-40B4-BE49-F238E27FC236}">
                <a16:creationId xmlns:a16="http://schemas.microsoft.com/office/drawing/2014/main" id="{2C92C540-3B81-8278-760B-D4FC483B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438" y="3764371"/>
            <a:ext cx="3782423" cy="26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68FA7-6AFC-6C5C-E6D4-BA3B7C23D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0078"/>
            <a:ext cx="5096256" cy="46009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Alternatives A2/A3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interchange on IA 163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SE Connector RISE corridor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newly paved Osburn Ave between IA 23 and IA 92</a:t>
            </a:r>
          </a:p>
          <a:p>
            <a:r>
              <a:rPr lang="en-US" sz="2000" dirty="0"/>
              <a:t>Continues north using Osburn Ave and extends north to 220</a:t>
            </a:r>
            <a:r>
              <a:rPr lang="en-US" sz="2000" baseline="30000" dirty="0"/>
              <a:t>th</a:t>
            </a:r>
            <a:r>
              <a:rPr lang="en-US" sz="2000" dirty="0"/>
              <a:t> Street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Uses newly paved 220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Street t</a:t>
            </a:r>
            <a:r>
              <a:rPr lang="en-US" sz="2000" dirty="0"/>
              <a:t>o US 63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Extends 220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Street west over UP RR to NW Bypass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Slight modification at north end where it ties into 220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Street near Newport Ave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95B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Technically Feasible Alternatives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4CA03-D64E-856B-F965-61EB28B2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5" t="6113" r="4762" b="22654"/>
          <a:stretch/>
        </p:blipFill>
        <p:spPr>
          <a:xfrm>
            <a:off x="6586459" y="0"/>
            <a:ext cx="5605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9"/>
    </mc:Choice>
    <mc:Fallback xmlns="">
      <p:transition spd="slow" advTm="3290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95B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Technically Feasible Alternatives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4CA03-D64E-856B-F965-61EB28B2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3" t="11126" r="5884" b="17585"/>
          <a:stretch/>
        </p:blipFill>
        <p:spPr>
          <a:xfrm>
            <a:off x="6622181" y="0"/>
            <a:ext cx="5575573" cy="68579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39AC59-50E0-4E53-F24E-CD1CD557E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092"/>
            <a:ext cx="5160264" cy="46593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B2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Reconfigures interchange at IA 163/US 63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Connects into SE Connector RISE corridor at Merino Ave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alignment as A2 north of IA 23</a:t>
            </a:r>
          </a:p>
        </p:txBody>
      </p:sp>
    </p:spTree>
    <p:extLst>
      <p:ext uri="{BB962C8B-B14F-4D97-AF65-F5344CB8AC3E}">
        <p14:creationId xmlns:p14="http://schemas.microsoft.com/office/powerpoint/2010/main" val="13427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9"/>
    </mc:Choice>
    <mc:Fallback xmlns="">
      <p:transition spd="slow" advTm="329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419161B-A9EB-97CB-78ED-3A802DD0DD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89" t="11595" r="1002" b="1431"/>
          <a:stretch/>
        </p:blipFill>
        <p:spPr>
          <a:xfrm>
            <a:off x="538263" y="1081548"/>
            <a:ext cx="7363706" cy="50341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B96CC-578F-A181-DF46-78A7C475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D2F5D-C575-00A8-DB09-5FE064DF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61554"/>
            <a:ext cx="10966959" cy="619994"/>
          </a:xfrm>
        </p:spPr>
        <p:txBody>
          <a:bodyPr>
            <a:normAutofit/>
          </a:bodyPr>
          <a:lstStyle/>
          <a:p>
            <a:r>
              <a:rPr lang="en-US" sz="3200" dirty="0"/>
              <a:t>Oskaloosa Innovation Park</a:t>
            </a:r>
          </a:p>
        </p:txBody>
      </p:sp>
      <p:pic>
        <p:nvPicPr>
          <p:cNvPr id="12" name="Picture Placeholder 11" descr="A map of the loosa innovation park&#10;&#10;Description automatically generated">
            <a:extLst>
              <a:ext uri="{FF2B5EF4-FFF2-40B4-BE49-F238E27FC236}">
                <a16:creationId xmlns:a16="http://schemas.microsoft.com/office/drawing/2014/main" id="{915C09DA-3DD7-2253-B54E-DF36AB0E47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1727" t="17059" r="12915" b="20231"/>
          <a:stretch/>
        </p:blipFill>
        <p:spPr>
          <a:xfrm>
            <a:off x="8071909" y="3152489"/>
            <a:ext cx="3355030" cy="29373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0AC6D9-A992-EB13-CF1D-95EAE8F4C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1909" y="1376515"/>
            <a:ext cx="3355030" cy="1632155"/>
          </a:xfrm>
        </p:spPr>
        <p:txBody>
          <a:bodyPr/>
          <a:lstStyle/>
          <a:p>
            <a:r>
              <a:rPr lang="en-US" dirty="0"/>
              <a:t>~500 Ac Certified Site</a:t>
            </a:r>
          </a:p>
          <a:p>
            <a:r>
              <a:rPr lang="en-US" dirty="0"/>
              <a:t>SE area of Oskaloosa</a:t>
            </a:r>
          </a:p>
          <a:p>
            <a:r>
              <a:rPr lang="en-US" dirty="0"/>
              <a:t>Expansion of Oskaloosa Industrial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8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A8A78-D313-444B-D6B5-9D9857208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Finish Draft PEL Document</a:t>
            </a:r>
          </a:p>
          <a:p>
            <a:r>
              <a:rPr lang="en-US" dirty="0"/>
              <a:t>PIM #2 – Fall 2024</a:t>
            </a:r>
          </a:p>
          <a:p>
            <a:r>
              <a:rPr lang="en-US" dirty="0"/>
              <a:t>NEPA Study</a:t>
            </a:r>
          </a:p>
          <a:p>
            <a:r>
              <a:rPr lang="en-US" dirty="0"/>
              <a:t>Preliminary NEPA Document</a:t>
            </a:r>
          </a:p>
          <a:p>
            <a:r>
              <a:rPr lang="en-US" dirty="0"/>
              <a:t>PIM #3 – Spring 2025</a:t>
            </a:r>
          </a:p>
          <a:p>
            <a:r>
              <a:rPr lang="en-US" dirty="0"/>
              <a:t>Final NEPA Document – Summer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D2AFB-16D9-16F5-F706-577ED8DC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PEL / NEPA Studies Next Steps</a:t>
            </a:r>
          </a:p>
        </p:txBody>
      </p:sp>
    </p:spTree>
    <p:extLst>
      <p:ext uri="{BB962C8B-B14F-4D97-AF65-F5344CB8AC3E}">
        <p14:creationId xmlns:p14="http://schemas.microsoft.com/office/powerpoint/2010/main" val="7890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7"/>
    </mc:Choice>
    <mc:Fallback xmlns="">
      <p:transition spd="slow" advTm="3179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4E79A3-0339-4302-EDDC-B7B821FF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9" y="503172"/>
            <a:ext cx="10972800" cy="786922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E0597CEF-EBA4-75B3-0EC1-377FF0D0F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785" y="1660271"/>
            <a:ext cx="5920429" cy="353745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2BED4-DEEE-954D-2300-05E55301F3CD}"/>
              </a:ext>
            </a:extLst>
          </p:cNvPr>
          <p:cNvSpPr txBox="1"/>
          <p:nvPr/>
        </p:nvSpPr>
        <p:spPr>
          <a:xfrm>
            <a:off x="378691" y="5999228"/>
            <a:ext cx="2090501" cy="71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E1259-3B1B-2ED5-1DB4-AADD10C1C922}"/>
              </a:ext>
            </a:extLst>
          </p:cNvPr>
          <p:cNvSpPr txBox="1">
            <a:spLocks/>
          </p:cNvSpPr>
          <p:nvPr/>
        </p:nvSpPr>
        <p:spPr>
          <a:xfrm>
            <a:off x="840509" y="5401308"/>
            <a:ext cx="10972800" cy="7869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/>
              <a:t>www.modesiowa.com</a:t>
            </a:r>
          </a:p>
        </p:txBody>
      </p:sp>
    </p:spTree>
    <p:extLst>
      <p:ext uri="{BB962C8B-B14F-4D97-AF65-F5344CB8AC3E}">
        <p14:creationId xmlns:p14="http://schemas.microsoft.com/office/powerpoint/2010/main" val="34286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8"/>
    </mc:Choice>
    <mc:Fallback xmlns="">
      <p:transition spd="slow" advTm="2459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6D179E-A317-3B9B-2143-B4F22BD78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292520"/>
            <a:ext cx="5048250" cy="1250655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$10,140,366 RISE Award June ‘23</a:t>
            </a:r>
          </a:p>
          <a:p>
            <a:r>
              <a:rPr lang="en-US" sz="2200" dirty="0"/>
              <a:t>PIM held 7/23/24</a:t>
            </a:r>
          </a:p>
          <a:p>
            <a:r>
              <a:rPr lang="en-US" sz="2200" dirty="0"/>
              <a:t>ROW Acquisitions begin Aug ‘24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FA867-E722-F6E1-2EA1-8C3873EF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3DE37-A7E0-F10E-1732-2FFD39E5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 Connector RISE Project</a:t>
            </a:r>
          </a:p>
        </p:txBody>
      </p:sp>
      <p:pic>
        <p:nvPicPr>
          <p:cNvPr id="6" name="Picture 5" descr="A map of a town&#10;&#10;Description automatically generated">
            <a:extLst>
              <a:ext uri="{FF2B5EF4-FFF2-40B4-BE49-F238E27FC236}">
                <a16:creationId xmlns:a16="http://schemas.microsoft.com/office/drawing/2014/main" id="{92BCEBCA-9839-0106-D043-0E2D263CF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" t="27639" r="3041" b="21250"/>
          <a:stretch/>
        </p:blipFill>
        <p:spPr>
          <a:xfrm>
            <a:off x="1171575" y="2524125"/>
            <a:ext cx="9848850" cy="3505201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976A303-C08A-E2A6-AF75-EBF92BBAA370}"/>
              </a:ext>
            </a:extLst>
          </p:cNvPr>
          <p:cNvSpPr txBox="1">
            <a:spLocks/>
          </p:cNvSpPr>
          <p:nvPr/>
        </p:nvSpPr>
        <p:spPr>
          <a:xfrm>
            <a:off x="6324600" y="1292520"/>
            <a:ext cx="5257800" cy="1250655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Design Complete Late ’24/Early ‘25</a:t>
            </a:r>
          </a:p>
          <a:p>
            <a:r>
              <a:rPr lang="en-US" sz="2200" dirty="0"/>
              <a:t>Bid Letting Spring ’25</a:t>
            </a:r>
          </a:p>
          <a:p>
            <a:r>
              <a:rPr lang="en-US" sz="2200" dirty="0"/>
              <a:t>Construction Summer ‘25 – Spring ‘27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5111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2A454-8B90-4E18-6B57-F191117B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F808B6-D5E8-F253-B91B-3CB7AC5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Oskaloosa Transload Facility</a:t>
            </a:r>
          </a:p>
        </p:txBody>
      </p:sp>
      <p:pic>
        <p:nvPicPr>
          <p:cNvPr id="11" name="Picture Placeholder 10" descr="A map of a farm&#10;&#10;Description automatically generated">
            <a:extLst>
              <a:ext uri="{FF2B5EF4-FFF2-40B4-BE49-F238E27FC236}">
                <a16:creationId xmlns:a16="http://schemas.microsoft.com/office/drawing/2014/main" id="{476D56F6-6A01-631E-F591-D5498C731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5783" t="7136" r="4468" b="8459"/>
          <a:stretch/>
        </p:blipFill>
        <p:spPr>
          <a:xfrm>
            <a:off x="6430297" y="373627"/>
            <a:ext cx="4354196" cy="614248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1F4BE4-CB44-D5DC-D5AB-B2F0EE7526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Site along IA 23 within Certified Site</a:t>
            </a:r>
          </a:p>
          <a:p>
            <a:endParaRPr lang="en-US" dirty="0"/>
          </a:p>
          <a:p>
            <a:r>
              <a:rPr lang="en-US" dirty="0"/>
              <a:t>Dual Track Concept</a:t>
            </a:r>
          </a:p>
          <a:p>
            <a:endParaRPr lang="en-US" dirty="0"/>
          </a:p>
          <a:p>
            <a:r>
              <a:rPr lang="en-US" dirty="0"/>
              <a:t>Feasibility Study findings to be presented August 28, 2024</a:t>
            </a:r>
          </a:p>
        </p:txBody>
      </p:sp>
    </p:spTree>
    <p:extLst>
      <p:ext uri="{BB962C8B-B14F-4D97-AF65-F5344CB8AC3E}">
        <p14:creationId xmlns:p14="http://schemas.microsoft.com/office/powerpoint/2010/main" val="259639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Right 11">
            <a:extLst>
              <a:ext uri="{FF2B5EF4-FFF2-40B4-BE49-F238E27FC236}">
                <a16:creationId xmlns:a16="http://schemas.microsoft.com/office/drawing/2014/main" id="{630E137D-FB74-DEA5-EF13-A0E6FCE534D6}"/>
              </a:ext>
            </a:extLst>
          </p:cNvPr>
          <p:cNvSpPr/>
          <p:nvPr/>
        </p:nvSpPr>
        <p:spPr>
          <a:xfrm>
            <a:off x="544826" y="498553"/>
            <a:ext cx="8322933" cy="1631919"/>
          </a:xfrm>
          <a:prstGeom prst="rightArrow">
            <a:avLst/>
          </a:prstGeom>
          <a:solidFill>
            <a:srgbClr val="95B8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PEL Process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5351CB8-96F1-E579-DDE8-3915738B5E9A}"/>
              </a:ext>
            </a:extLst>
          </p:cNvPr>
          <p:cNvSpPr/>
          <p:nvPr/>
        </p:nvSpPr>
        <p:spPr>
          <a:xfrm>
            <a:off x="9207061" y="498553"/>
            <a:ext cx="2393506" cy="1631919"/>
          </a:xfrm>
          <a:prstGeom prst="rightArrow">
            <a:avLst/>
          </a:prstGeom>
          <a:solidFill>
            <a:srgbClr val="B9AA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NEPA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25AB62-8B09-7057-14F3-CBC0E03DB401}"/>
              </a:ext>
            </a:extLst>
          </p:cNvPr>
          <p:cNvSpPr/>
          <p:nvPr/>
        </p:nvSpPr>
        <p:spPr>
          <a:xfrm>
            <a:off x="544827" y="1807390"/>
            <a:ext cx="1431802" cy="3698961"/>
          </a:xfrm>
          <a:prstGeom prst="rect">
            <a:avLst/>
          </a:prstGeom>
          <a:solidFill>
            <a:srgbClr val="95B8BC"/>
          </a:solidFill>
          <a:ln>
            <a:solidFill>
              <a:srgbClr val="877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425EBD-FF42-16D6-D886-932F623CF359}"/>
              </a:ext>
            </a:extLst>
          </p:cNvPr>
          <p:cNvSpPr/>
          <p:nvPr/>
        </p:nvSpPr>
        <p:spPr>
          <a:xfrm>
            <a:off x="3556021" y="1807390"/>
            <a:ext cx="1431802" cy="3698961"/>
          </a:xfrm>
          <a:prstGeom prst="rect">
            <a:avLst/>
          </a:prstGeom>
          <a:solidFill>
            <a:srgbClr val="95B8BC"/>
          </a:solidFill>
          <a:ln>
            <a:solidFill>
              <a:srgbClr val="877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Initial Alternatives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A47531-18E4-7543-B1BB-DAAF51BD5908}"/>
              </a:ext>
            </a:extLst>
          </p:cNvPr>
          <p:cNvSpPr/>
          <p:nvPr/>
        </p:nvSpPr>
        <p:spPr>
          <a:xfrm>
            <a:off x="5052382" y="1807390"/>
            <a:ext cx="1431802" cy="3698961"/>
          </a:xfrm>
          <a:prstGeom prst="rect">
            <a:avLst/>
          </a:prstGeom>
          <a:solidFill>
            <a:srgbClr val="95B8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Reasonable Alternatives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AF56F6-EF93-E523-917A-4076FC4472BF}"/>
              </a:ext>
            </a:extLst>
          </p:cNvPr>
          <p:cNvSpPr/>
          <p:nvPr/>
        </p:nvSpPr>
        <p:spPr>
          <a:xfrm>
            <a:off x="6550296" y="1807390"/>
            <a:ext cx="1431801" cy="3698961"/>
          </a:xfrm>
          <a:prstGeom prst="rect">
            <a:avLst/>
          </a:prstGeom>
          <a:solidFill>
            <a:srgbClr val="95B8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Recommended Preferred Alternative(s)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CF6922-5443-EEDC-E53A-4FDA4AC7B100}"/>
              </a:ext>
            </a:extLst>
          </p:cNvPr>
          <p:cNvSpPr/>
          <p:nvPr/>
        </p:nvSpPr>
        <p:spPr>
          <a:xfrm>
            <a:off x="9207061" y="1807390"/>
            <a:ext cx="1502751" cy="3698961"/>
          </a:xfrm>
          <a:prstGeom prst="rect">
            <a:avLst/>
          </a:prstGeom>
          <a:solidFill>
            <a:srgbClr val="B9AA9A"/>
          </a:solidFill>
          <a:ln>
            <a:solidFill>
              <a:srgbClr val="877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Preferred Alternative(s) Environmental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Review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DD222DD-365D-B287-F355-C2503E5D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47" y="67085"/>
            <a:ext cx="10515600" cy="955037"/>
          </a:xfrm>
        </p:spPr>
        <p:txBody>
          <a:bodyPr/>
          <a:lstStyle/>
          <a:p>
            <a:r>
              <a:rPr lang="en-US" dirty="0"/>
              <a:t>PEL / NEPA Process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8DC85-69E8-C796-C3DB-E1D6D67EE5A4}"/>
              </a:ext>
            </a:extLst>
          </p:cNvPr>
          <p:cNvSpPr/>
          <p:nvPr/>
        </p:nvSpPr>
        <p:spPr>
          <a:xfrm>
            <a:off x="2050423" y="1807390"/>
            <a:ext cx="1431802" cy="3698961"/>
          </a:xfrm>
          <a:prstGeom prst="rect">
            <a:avLst/>
          </a:prstGeom>
          <a:solidFill>
            <a:srgbClr val="95B8BC"/>
          </a:solidFill>
          <a:ln>
            <a:solidFill>
              <a:srgbClr val="877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Purpose &amp;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8E7852-6489-7785-95D1-23E05A0DA2CD}"/>
              </a:ext>
            </a:extLst>
          </p:cNvPr>
          <p:cNvSpPr/>
          <p:nvPr/>
        </p:nvSpPr>
        <p:spPr>
          <a:xfrm>
            <a:off x="544826" y="5573835"/>
            <a:ext cx="11055741" cy="518101"/>
          </a:xfrm>
          <a:prstGeom prst="rect">
            <a:avLst/>
          </a:prstGeom>
          <a:solidFill>
            <a:schemeClr val="bg1"/>
          </a:solidFill>
          <a:ln w="44450">
            <a:solidFill>
              <a:srgbClr val="877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PUBLIC / STAKEHOLDER INVOLVEMENT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7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3"/>
    </mc:Choice>
    <mc:Fallback xmlns="">
      <p:transition spd="slow" advTm="4291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D5D7E5-04DC-8DEE-72B0-290189E3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8445" y="1377747"/>
            <a:ext cx="4894853" cy="537525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5B053-8330-B9F1-781B-7EBBAB79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24764"/>
            <a:ext cx="4946759" cy="4614529"/>
          </a:xfrm>
        </p:spPr>
        <p:txBody>
          <a:bodyPr vert="horz" lIns="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Depicted in red outline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Focuses on east side of Oskaloosa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Includes connection point to NW Bypass north of Oskaloosa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Includes connection points on US 63 (north and south)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Includes a connection to IA 23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Includes a connection to IA 92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Studies an area 12 miles in circumferential length and up to four miles wide</a:t>
            </a:r>
          </a:p>
          <a:p>
            <a:pPr marL="0" indent="0">
              <a:spcBef>
                <a:spcPts val="100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6B56B6E-E148-2CB3-80A2-ED48911A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PEL Project Study Area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69C31-8FD4-08E0-231F-3629BB74EE31}"/>
              </a:ext>
            </a:extLst>
          </p:cNvPr>
          <p:cNvSpPr/>
          <p:nvPr/>
        </p:nvSpPr>
        <p:spPr>
          <a:xfrm>
            <a:off x="11455384" y="4151189"/>
            <a:ext cx="644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4943A5-3802-7879-2E19-881CC110C0A3}"/>
              </a:ext>
            </a:extLst>
          </p:cNvPr>
          <p:cNvSpPr/>
          <p:nvPr/>
        </p:nvSpPr>
        <p:spPr>
          <a:xfrm>
            <a:off x="7104937" y="1489166"/>
            <a:ext cx="530400" cy="5146765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400" h="5146765">
                <a:moveTo>
                  <a:pt x="1256" y="0"/>
                </a:moveTo>
                <a:cubicBezTo>
                  <a:pt x="5610" y="78377"/>
                  <a:pt x="-3096" y="148045"/>
                  <a:pt x="1258" y="222068"/>
                </a:cubicBezTo>
                <a:cubicBezTo>
                  <a:pt x="5612" y="296091"/>
                  <a:pt x="5612" y="372291"/>
                  <a:pt x="27383" y="444137"/>
                </a:cubicBezTo>
                <a:cubicBezTo>
                  <a:pt x="49154" y="515983"/>
                  <a:pt x="97052" y="579119"/>
                  <a:pt x="131886" y="653142"/>
                </a:cubicBezTo>
                <a:cubicBezTo>
                  <a:pt x="166720" y="727165"/>
                  <a:pt x="205909" y="816428"/>
                  <a:pt x="236389" y="888274"/>
                </a:cubicBezTo>
                <a:cubicBezTo>
                  <a:pt x="266869" y="960120"/>
                  <a:pt x="292995" y="1016726"/>
                  <a:pt x="314766" y="1084217"/>
                </a:cubicBezTo>
                <a:cubicBezTo>
                  <a:pt x="336537" y="1151708"/>
                  <a:pt x="356131" y="1210492"/>
                  <a:pt x="367017" y="1293223"/>
                </a:cubicBezTo>
                <a:cubicBezTo>
                  <a:pt x="377903" y="1375954"/>
                  <a:pt x="380080" y="1476103"/>
                  <a:pt x="380080" y="1580606"/>
                </a:cubicBezTo>
                <a:cubicBezTo>
                  <a:pt x="373451" y="1673404"/>
                  <a:pt x="379431" y="1858171"/>
                  <a:pt x="367017" y="1920240"/>
                </a:cubicBezTo>
                <a:lnTo>
                  <a:pt x="327829" y="2116183"/>
                </a:lnTo>
                <a:cubicBezTo>
                  <a:pt x="340892" y="2238103"/>
                  <a:pt x="336537" y="2394857"/>
                  <a:pt x="340891" y="2521131"/>
                </a:cubicBezTo>
                <a:cubicBezTo>
                  <a:pt x="345245" y="2647405"/>
                  <a:pt x="347423" y="2732314"/>
                  <a:pt x="353954" y="2873828"/>
                </a:cubicBezTo>
                <a:cubicBezTo>
                  <a:pt x="360485" y="3015342"/>
                  <a:pt x="362662" y="3222170"/>
                  <a:pt x="380079" y="3370216"/>
                </a:cubicBezTo>
                <a:cubicBezTo>
                  <a:pt x="397496" y="3518262"/>
                  <a:pt x="438863" y="3664131"/>
                  <a:pt x="458457" y="3762103"/>
                </a:cubicBezTo>
                <a:cubicBezTo>
                  <a:pt x="478052" y="3860075"/>
                  <a:pt x="486760" y="3862252"/>
                  <a:pt x="497646" y="3958046"/>
                </a:cubicBezTo>
                <a:cubicBezTo>
                  <a:pt x="508532" y="4053840"/>
                  <a:pt x="519419" y="4243251"/>
                  <a:pt x="523773" y="4336868"/>
                </a:cubicBezTo>
                <a:cubicBezTo>
                  <a:pt x="528127" y="4430485"/>
                  <a:pt x="523771" y="4456612"/>
                  <a:pt x="523771" y="4519749"/>
                </a:cubicBezTo>
                <a:cubicBezTo>
                  <a:pt x="523771" y="4582886"/>
                  <a:pt x="523772" y="4648200"/>
                  <a:pt x="523772" y="4715691"/>
                </a:cubicBezTo>
                <a:lnTo>
                  <a:pt x="523772" y="4924697"/>
                </a:lnTo>
                <a:cubicBezTo>
                  <a:pt x="523772" y="4996543"/>
                  <a:pt x="538685" y="5072198"/>
                  <a:pt x="523772" y="5146765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ABEFB-871F-64F5-B495-230387B166FB}"/>
              </a:ext>
            </a:extLst>
          </p:cNvPr>
          <p:cNvSpPr/>
          <p:nvPr/>
        </p:nvSpPr>
        <p:spPr>
          <a:xfrm rot="5400000">
            <a:off x="8514868" y="1835265"/>
            <a:ext cx="13066" cy="4415246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24922 w 557676"/>
              <a:gd name="connsiteY14" fmla="*/ 4611189 h 5799908"/>
              <a:gd name="connsiteX15" fmla="*/ 551049 w 557676"/>
              <a:gd name="connsiteY15" fmla="*/ 4990011 h 5799908"/>
              <a:gd name="connsiteX16" fmla="*/ 551047 w 557676"/>
              <a:gd name="connsiteY16" fmla="*/ 5172892 h 5799908"/>
              <a:gd name="connsiteX17" fmla="*/ 551048 w 557676"/>
              <a:gd name="connsiteY17" fmla="*/ 5368834 h 5799908"/>
              <a:gd name="connsiteX18" fmla="*/ 551048 w 557676"/>
              <a:gd name="connsiteY18" fmla="*/ 5577840 h 5799908"/>
              <a:gd name="connsiteX19" fmla="*/ 551048 w 557676"/>
              <a:gd name="connsiteY19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9 w 557676"/>
              <a:gd name="connsiteY14" fmla="*/ 4990011 h 5799908"/>
              <a:gd name="connsiteX15" fmla="*/ 551047 w 557676"/>
              <a:gd name="connsiteY15" fmla="*/ 5172892 h 5799908"/>
              <a:gd name="connsiteX16" fmla="*/ 551048 w 557676"/>
              <a:gd name="connsiteY16" fmla="*/ 5368834 h 5799908"/>
              <a:gd name="connsiteX17" fmla="*/ 551048 w 557676"/>
              <a:gd name="connsiteY17" fmla="*/ 5577840 h 5799908"/>
              <a:gd name="connsiteX18" fmla="*/ 551048 w 557676"/>
              <a:gd name="connsiteY18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7 w 557676"/>
              <a:gd name="connsiteY14" fmla="*/ 5172892 h 5799908"/>
              <a:gd name="connsiteX15" fmla="*/ 551048 w 557676"/>
              <a:gd name="connsiteY15" fmla="*/ 5368834 h 5799908"/>
              <a:gd name="connsiteX16" fmla="*/ 551048 w 557676"/>
              <a:gd name="connsiteY16" fmla="*/ 5577840 h 5799908"/>
              <a:gd name="connsiteX17" fmla="*/ 551048 w 557676"/>
              <a:gd name="connsiteY17" fmla="*/ 5799908 h 5799908"/>
              <a:gd name="connsiteX0" fmla="*/ 106910 w 557676"/>
              <a:gd name="connsiteY0" fmla="*/ 0 h 5799908"/>
              <a:gd name="connsiteX1" fmla="*/ 2408 w 557676"/>
              <a:gd name="connsiteY1" fmla="*/ 927463 h 5799908"/>
              <a:gd name="connsiteX2" fmla="*/ 41596 w 557676"/>
              <a:gd name="connsiteY2" fmla="*/ 1136469 h 5799908"/>
              <a:gd name="connsiteX3" fmla="*/ 133036 w 557676"/>
              <a:gd name="connsiteY3" fmla="*/ 1345474 h 5799908"/>
              <a:gd name="connsiteX4" fmla="*/ 263665 w 557676"/>
              <a:gd name="connsiteY4" fmla="*/ 1541417 h 5799908"/>
              <a:gd name="connsiteX5" fmla="*/ 342042 w 557676"/>
              <a:gd name="connsiteY5" fmla="*/ 1737360 h 5799908"/>
              <a:gd name="connsiteX6" fmla="*/ 394293 w 557676"/>
              <a:gd name="connsiteY6" fmla="*/ 1946366 h 5799908"/>
              <a:gd name="connsiteX7" fmla="*/ 433482 w 557676"/>
              <a:gd name="connsiteY7" fmla="*/ 2181497 h 5799908"/>
              <a:gd name="connsiteX8" fmla="*/ 394293 w 557676"/>
              <a:gd name="connsiteY8" fmla="*/ 2573383 h 5799908"/>
              <a:gd name="connsiteX9" fmla="*/ 355105 w 557676"/>
              <a:gd name="connsiteY9" fmla="*/ 2769326 h 5799908"/>
              <a:gd name="connsiteX10" fmla="*/ 368167 w 557676"/>
              <a:gd name="connsiteY10" fmla="*/ 3174274 h 5799908"/>
              <a:gd name="connsiteX11" fmla="*/ 381230 w 557676"/>
              <a:gd name="connsiteY11" fmla="*/ 3526971 h 5799908"/>
              <a:gd name="connsiteX12" fmla="*/ 407355 w 557676"/>
              <a:gd name="connsiteY12" fmla="*/ 4023359 h 5799908"/>
              <a:gd name="connsiteX13" fmla="*/ 485733 w 557676"/>
              <a:gd name="connsiteY13" fmla="*/ 4415246 h 5799908"/>
              <a:gd name="connsiteX14" fmla="*/ 551048 w 557676"/>
              <a:gd name="connsiteY14" fmla="*/ 5368834 h 5799908"/>
              <a:gd name="connsiteX15" fmla="*/ 551048 w 557676"/>
              <a:gd name="connsiteY15" fmla="*/ 5577840 h 5799908"/>
              <a:gd name="connsiteX16" fmla="*/ 551048 w 557676"/>
              <a:gd name="connsiteY16" fmla="*/ 5799908 h 5799908"/>
              <a:gd name="connsiteX0" fmla="*/ 106910 w 560780"/>
              <a:gd name="connsiteY0" fmla="*/ 0 h 5799908"/>
              <a:gd name="connsiteX1" fmla="*/ 2408 w 560780"/>
              <a:gd name="connsiteY1" fmla="*/ 927463 h 5799908"/>
              <a:gd name="connsiteX2" fmla="*/ 41596 w 560780"/>
              <a:gd name="connsiteY2" fmla="*/ 1136469 h 5799908"/>
              <a:gd name="connsiteX3" fmla="*/ 133036 w 560780"/>
              <a:gd name="connsiteY3" fmla="*/ 1345474 h 5799908"/>
              <a:gd name="connsiteX4" fmla="*/ 263665 w 560780"/>
              <a:gd name="connsiteY4" fmla="*/ 1541417 h 5799908"/>
              <a:gd name="connsiteX5" fmla="*/ 342042 w 560780"/>
              <a:gd name="connsiteY5" fmla="*/ 1737360 h 5799908"/>
              <a:gd name="connsiteX6" fmla="*/ 394293 w 560780"/>
              <a:gd name="connsiteY6" fmla="*/ 1946366 h 5799908"/>
              <a:gd name="connsiteX7" fmla="*/ 433482 w 560780"/>
              <a:gd name="connsiteY7" fmla="*/ 2181497 h 5799908"/>
              <a:gd name="connsiteX8" fmla="*/ 394293 w 560780"/>
              <a:gd name="connsiteY8" fmla="*/ 2573383 h 5799908"/>
              <a:gd name="connsiteX9" fmla="*/ 355105 w 560780"/>
              <a:gd name="connsiteY9" fmla="*/ 2769326 h 5799908"/>
              <a:gd name="connsiteX10" fmla="*/ 368167 w 560780"/>
              <a:gd name="connsiteY10" fmla="*/ 3174274 h 5799908"/>
              <a:gd name="connsiteX11" fmla="*/ 381230 w 560780"/>
              <a:gd name="connsiteY11" fmla="*/ 3526971 h 5799908"/>
              <a:gd name="connsiteX12" fmla="*/ 407355 w 560780"/>
              <a:gd name="connsiteY12" fmla="*/ 4023359 h 5799908"/>
              <a:gd name="connsiteX13" fmla="*/ 485733 w 560780"/>
              <a:gd name="connsiteY13" fmla="*/ 4415246 h 5799908"/>
              <a:gd name="connsiteX14" fmla="*/ 551048 w 560780"/>
              <a:gd name="connsiteY14" fmla="*/ 5577840 h 5799908"/>
              <a:gd name="connsiteX15" fmla="*/ 551048 w 560780"/>
              <a:gd name="connsiteY15" fmla="*/ 5799908 h 5799908"/>
              <a:gd name="connsiteX0" fmla="*/ 106910 w 551048"/>
              <a:gd name="connsiteY0" fmla="*/ 0 h 5799908"/>
              <a:gd name="connsiteX1" fmla="*/ 2408 w 551048"/>
              <a:gd name="connsiteY1" fmla="*/ 927463 h 5799908"/>
              <a:gd name="connsiteX2" fmla="*/ 41596 w 551048"/>
              <a:gd name="connsiteY2" fmla="*/ 1136469 h 5799908"/>
              <a:gd name="connsiteX3" fmla="*/ 133036 w 551048"/>
              <a:gd name="connsiteY3" fmla="*/ 1345474 h 5799908"/>
              <a:gd name="connsiteX4" fmla="*/ 263665 w 551048"/>
              <a:gd name="connsiteY4" fmla="*/ 1541417 h 5799908"/>
              <a:gd name="connsiteX5" fmla="*/ 342042 w 551048"/>
              <a:gd name="connsiteY5" fmla="*/ 1737360 h 5799908"/>
              <a:gd name="connsiteX6" fmla="*/ 394293 w 551048"/>
              <a:gd name="connsiteY6" fmla="*/ 1946366 h 5799908"/>
              <a:gd name="connsiteX7" fmla="*/ 433482 w 551048"/>
              <a:gd name="connsiteY7" fmla="*/ 2181497 h 5799908"/>
              <a:gd name="connsiteX8" fmla="*/ 394293 w 551048"/>
              <a:gd name="connsiteY8" fmla="*/ 2573383 h 5799908"/>
              <a:gd name="connsiteX9" fmla="*/ 355105 w 551048"/>
              <a:gd name="connsiteY9" fmla="*/ 2769326 h 5799908"/>
              <a:gd name="connsiteX10" fmla="*/ 368167 w 551048"/>
              <a:gd name="connsiteY10" fmla="*/ 3174274 h 5799908"/>
              <a:gd name="connsiteX11" fmla="*/ 381230 w 551048"/>
              <a:gd name="connsiteY11" fmla="*/ 3526971 h 5799908"/>
              <a:gd name="connsiteX12" fmla="*/ 407355 w 551048"/>
              <a:gd name="connsiteY12" fmla="*/ 4023359 h 5799908"/>
              <a:gd name="connsiteX13" fmla="*/ 485733 w 551048"/>
              <a:gd name="connsiteY13" fmla="*/ 4415246 h 5799908"/>
              <a:gd name="connsiteX14" fmla="*/ 551048 w 551048"/>
              <a:gd name="connsiteY14" fmla="*/ 5799908 h 5799908"/>
              <a:gd name="connsiteX0" fmla="*/ 106910 w 485733"/>
              <a:gd name="connsiteY0" fmla="*/ 0 h 4415246"/>
              <a:gd name="connsiteX1" fmla="*/ 2408 w 485733"/>
              <a:gd name="connsiteY1" fmla="*/ 927463 h 4415246"/>
              <a:gd name="connsiteX2" fmla="*/ 41596 w 485733"/>
              <a:gd name="connsiteY2" fmla="*/ 1136469 h 4415246"/>
              <a:gd name="connsiteX3" fmla="*/ 133036 w 485733"/>
              <a:gd name="connsiteY3" fmla="*/ 1345474 h 4415246"/>
              <a:gd name="connsiteX4" fmla="*/ 263665 w 485733"/>
              <a:gd name="connsiteY4" fmla="*/ 1541417 h 4415246"/>
              <a:gd name="connsiteX5" fmla="*/ 342042 w 485733"/>
              <a:gd name="connsiteY5" fmla="*/ 1737360 h 4415246"/>
              <a:gd name="connsiteX6" fmla="*/ 394293 w 485733"/>
              <a:gd name="connsiteY6" fmla="*/ 1946366 h 4415246"/>
              <a:gd name="connsiteX7" fmla="*/ 433482 w 485733"/>
              <a:gd name="connsiteY7" fmla="*/ 2181497 h 4415246"/>
              <a:gd name="connsiteX8" fmla="*/ 394293 w 485733"/>
              <a:gd name="connsiteY8" fmla="*/ 2573383 h 4415246"/>
              <a:gd name="connsiteX9" fmla="*/ 355105 w 485733"/>
              <a:gd name="connsiteY9" fmla="*/ 2769326 h 4415246"/>
              <a:gd name="connsiteX10" fmla="*/ 368167 w 485733"/>
              <a:gd name="connsiteY10" fmla="*/ 3174274 h 4415246"/>
              <a:gd name="connsiteX11" fmla="*/ 381230 w 485733"/>
              <a:gd name="connsiteY11" fmla="*/ 3526971 h 4415246"/>
              <a:gd name="connsiteX12" fmla="*/ 407355 w 485733"/>
              <a:gd name="connsiteY12" fmla="*/ 4023359 h 4415246"/>
              <a:gd name="connsiteX13" fmla="*/ 485733 w 485733"/>
              <a:gd name="connsiteY13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381230 w 433482"/>
              <a:gd name="connsiteY11" fmla="*/ 3526971 h 4415246"/>
              <a:gd name="connsiteX12" fmla="*/ 407355 w 433482"/>
              <a:gd name="connsiteY12" fmla="*/ 4023359 h 4415246"/>
              <a:gd name="connsiteX13" fmla="*/ 119976 w 433482"/>
              <a:gd name="connsiteY13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381230 w 433482"/>
              <a:gd name="connsiteY11" fmla="*/ 3526971 h 4415246"/>
              <a:gd name="connsiteX12" fmla="*/ 119976 w 433482"/>
              <a:gd name="connsiteY12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368167 w 433482"/>
              <a:gd name="connsiteY10" fmla="*/ 3174274 h 4415246"/>
              <a:gd name="connsiteX11" fmla="*/ 119976 w 433482"/>
              <a:gd name="connsiteY11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355105 w 433482"/>
              <a:gd name="connsiteY9" fmla="*/ 2769326 h 4415246"/>
              <a:gd name="connsiteX10" fmla="*/ 119976 w 433482"/>
              <a:gd name="connsiteY10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394293 w 433482"/>
              <a:gd name="connsiteY8" fmla="*/ 2573383 h 4415246"/>
              <a:gd name="connsiteX9" fmla="*/ 119976 w 433482"/>
              <a:gd name="connsiteY9" fmla="*/ 4415246 h 4415246"/>
              <a:gd name="connsiteX0" fmla="*/ 106910 w 433482"/>
              <a:gd name="connsiteY0" fmla="*/ 0 h 4415246"/>
              <a:gd name="connsiteX1" fmla="*/ 2408 w 433482"/>
              <a:gd name="connsiteY1" fmla="*/ 927463 h 4415246"/>
              <a:gd name="connsiteX2" fmla="*/ 41596 w 433482"/>
              <a:gd name="connsiteY2" fmla="*/ 1136469 h 4415246"/>
              <a:gd name="connsiteX3" fmla="*/ 133036 w 433482"/>
              <a:gd name="connsiteY3" fmla="*/ 1345474 h 4415246"/>
              <a:gd name="connsiteX4" fmla="*/ 263665 w 433482"/>
              <a:gd name="connsiteY4" fmla="*/ 1541417 h 4415246"/>
              <a:gd name="connsiteX5" fmla="*/ 342042 w 433482"/>
              <a:gd name="connsiteY5" fmla="*/ 1737360 h 4415246"/>
              <a:gd name="connsiteX6" fmla="*/ 394293 w 433482"/>
              <a:gd name="connsiteY6" fmla="*/ 1946366 h 4415246"/>
              <a:gd name="connsiteX7" fmla="*/ 433482 w 433482"/>
              <a:gd name="connsiteY7" fmla="*/ 2181497 h 4415246"/>
              <a:gd name="connsiteX8" fmla="*/ 119976 w 433482"/>
              <a:gd name="connsiteY8" fmla="*/ 4415246 h 4415246"/>
              <a:gd name="connsiteX0" fmla="*/ 106910 w 405176"/>
              <a:gd name="connsiteY0" fmla="*/ 0 h 4415246"/>
              <a:gd name="connsiteX1" fmla="*/ 2408 w 405176"/>
              <a:gd name="connsiteY1" fmla="*/ 927463 h 4415246"/>
              <a:gd name="connsiteX2" fmla="*/ 41596 w 405176"/>
              <a:gd name="connsiteY2" fmla="*/ 1136469 h 4415246"/>
              <a:gd name="connsiteX3" fmla="*/ 133036 w 405176"/>
              <a:gd name="connsiteY3" fmla="*/ 1345474 h 4415246"/>
              <a:gd name="connsiteX4" fmla="*/ 263665 w 405176"/>
              <a:gd name="connsiteY4" fmla="*/ 1541417 h 4415246"/>
              <a:gd name="connsiteX5" fmla="*/ 342042 w 405176"/>
              <a:gd name="connsiteY5" fmla="*/ 1737360 h 4415246"/>
              <a:gd name="connsiteX6" fmla="*/ 394293 w 405176"/>
              <a:gd name="connsiteY6" fmla="*/ 1946366 h 4415246"/>
              <a:gd name="connsiteX7" fmla="*/ 119976 w 405176"/>
              <a:gd name="connsiteY7" fmla="*/ 4415246 h 4415246"/>
              <a:gd name="connsiteX0" fmla="*/ 106910 w 347070"/>
              <a:gd name="connsiteY0" fmla="*/ 0 h 4415246"/>
              <a:gd name="connsiteX1" fmla="*/ 2408 w 347070"/>
              <a:gd name="connsiteY1" fmla="*/ 927463 h 4415246"/>
              <a:gd name="connsiteX2" fmla="*/ 41596 w 347070"/>
              <a:gd name="connsiteY2" fmla="*/ 1136469 h 4415246"/>
              <a:gd name="connsiteX3" fmla="*/ 133036 w 347070"/>
              <a:gd name="connsiteY3" fmla="*/ 1345474 h 4415246"/>
              <a:gd name="connsiteX4" fmla="*/ 263665 w 347070"/>
              <a:gd name="connsiteY4" fmla="*/ 1541417 h 4415246"/>
              <a:gd name="connsiteX5" fmla="*/ 342042 w 347070"/>
              <a:gd name="connsiteY5" fmla="*/ 1737360 h 4415246"/>
              <a:gd name="connsiteX6" fmla="*/ 119976 w 347070"/>
              <a:gd name="connsiteY6" fmla="*/ 4415246 h 4415246"/>
              <a:gd name="connsiteX0" fmla="*/ 106910 w 263701"/>
              <a:gd name="connsiteY0" fmla="*/ 0 h 4415246"/>
              <a:gd name="connsiteX1" fmla="*/ 2408 w 263701"/>
              <a:gd name="connsiteY1" fmla="*/ 927463 h 4415246"/>
              <a:gd name="connsiteX2" fmla="*/ 41596 w 263701"/>
              <a:gd name="connsiteY2" fmla="*/ 1136469 h 4415246"/>
              <a:gd name="connsiteX3" fmla="*/ 133036 w 263701"/>
              <a:gd name="connsiteY3" fmla="*/ 1345474 h 4415246"/>
              <a:gd name="connsiteX4" fmla="*/ 263665 w 263701"/>
              <a:gd name="connsiteY4" fmla="*/ 1541417 h 4415246"/>
              <a:gd name="connsiteX5" fmla="*/ 119976 w 263701"/>
              <a:gd name="connsiteY5" fmla="*/ 4415246 h 4415246"/>
              <a:gd name="connsiteX0" fmla="*/ 106910 w 136972"/>
              <a:gd name="connsiteY0" fmla="*/ 0 h 4415246"/>
              <a:gd name="connsiteX1" fmla="*/ 2408 w 136972"/>
              <a:gd name="connsiteY1" fmla="*/ 927463 h 4415246"/>
              <a:gd name="connsiteX2" fmla="*/ 41596 w 136972"/>
              <a:gd name="connsiteY2" fmla="*/ 1136469 h 4415246"/>
              <a:gd name="connsiteX3" fmla="*/ 133036 w 136972"/>
              <a:gd name="connsiteY3" fmla="*/ 1345474 h 4415246"/>
              <a:gd name="connsiteX4" fmla="*/ 119976 w 136972"/>
              <a:gd name="connsiteY4" fmla="*/ 4415246 h 4415246"/>
              <a:gd name="connsiteX0" fmla="*/ 106788 w 119854"/>
              <a:gd name="connsiteY0" fmla="*/ 0 h 4415246"/>
              <a:gd name="connsiteX1" fmla="*/ 2286 w 119854"/>
              <a:gd name="connsiteY1" fmla="*/ 927463 h 4415246"/>
              <a:gd name="connsiteX2" fmla="*/ 41474 w 119854"/>
              <a:gd name="connsiteY2" fmla="*/ 1136469 h 4415246"/>
              <a:gd name="connsiteX3" fmla="*/ 119854 w 119854"/>
              <a:gd name="connsiteY3" fmla="*/ 4415246 h 4415246"/>
              <a:gd name="connsiteX0" fmla="*/ 104534 w 117600"/>
              <a:gd name="connsiteY0" fmla="*/ 0 h 4415246"/>
              <a:gd name="connsiteX1" fmla="*/ 32 w 117600"/>
              <a:gd name="connsiteY1" fmla="*/ 927463 h 4415246"/>
              <a:gd name="connsiteX2" fmla="*/ 117600 w 117600"/>
              <a:gd name="connsiteY2" fmla="*/ 4415246 h 4415246"/>
              <a:gd name="connsiteX0" fmla="*/ 0 w 13066"/>
              <a:gd name="connsiteY0" fmla="*/ 0 h 4415246"/>
              <a:gd name="connsiteX1" fmla="*/ 13066 w 13066"/>
              <a:gd name="connsiteY1" fmla="*/ 4415246 h 441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6" h="4415246">
                <a:moveTo>
                  <a:pt x="0" y="0"/>
                </a:moveTo>
                <a:cubicBezTo>
                  <a:pt x="2722" y="919843"/>
                  <a:pt x="10344" y="3495403"/>
                  <a:pt x="13066" y="4415246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C6E1F0F1-5FC1-2C05-B9FE-C0ACB32EA34B}"/>
              </a:ext>
            </a:extLst>
          </p:cNvPr>
          <p:cNvSpPr/>
          <p:nvPr/>
        </p:nvSpPr>
        <p:spPr>
          <a:xfrm>
            <a:off x="7184570" y="3788227"/>
            <a:ext cx="530400" cy="516358"/>
          </a:xfrm>
          <a:prstGeom prst="star4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9F8AE7B-BD40-148D-C81D-282B3C870B97}"/>
              </a:ext>
            </a:extLst>
          </p:cNvPr>
          <p:cNvSpPr/>
          <p:nvPr/>
        </p:nvSpPr>
        <p:spPr>
          <a:xfrm>
            <a:off x="8218271" y="4029889"/>
            <a:ext cx="2390502" cy="2625636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458457 w 530400"/>
              <a:gd name="connsiteY12" fmla="*/ 3762103 h 5146765"/>
              <a:gd name="connsiteX13" fmla="*/ 497646 w 530400"/>
              <a:gd name="connsiteY13" fmla="*/ 3958046 h 5146765"/>
              <a:gd name="connsiteX14" fmla="*/ 523773 w 530400"/>
              <a:gd name="connsiteY14" fmla="*/ 4336868 h 5146765"/>
              <a:gd name="connsiteX15" fmla="*/ 523771 w 530400"/>
              <a:gd name="connsiteY15" fmla="*/ 4519749 h 5146765"/>
              <a:gd name="connsiteX16" fmla="*/ 523772 w 530400"/>
              <a:gd name="connsiteY16" fmla="*/ 4715691 h 5146765"/>
              <a:gd name="connsiteX17" fmla="*/ 523772 w 530400"/>
              <a:gd name="connsiteY17" fmla="*/ 4924697 h 5146765"/>
              <a:gd name="connsiteX18" fmla="*/ 523772 w 530400"/>
              <a:gd name="connsiteY18" fmla="*/ 5146765 h 5146765"/>
              <a:gd name="connsiteX0" fmla="*/ 1256 w 525707"/>
              <a:gd name="connsiteY0" fmla="*/ 0 h 4924697"/>
              <a:gd name="connsiteX1" fmla="*/ 1258 w 525707"/>
              <a:gd name="connsiteY1" fmla="*/ 222068 h 4924697"/>
              <a:gd name="connsiteX2" fmla="*/ 27383 w 525707"/>
              <a:gd name="connsiteY2" fmla="*/ 444137 h 4924697"/>
              <a:gd name="connsiteX3" fmla="*/ 131886 w 525707"/>
              <a:gd name="connsiteY3" fmla="*/ 653142 h 4924697"/>
              <a:gd name="connsiteX4" fmla="*/ 236389 w 525707"/>
              <a:gd name="connsiteY4" fmla="*/ 888274 h 4924697"/>
              <a:gd name="connsiteX5" fmla="*/ 314766 w 525707"/>
              <a:gd name="connsiteY5" fmla="*/ 1084217 h 4924697"/>
              <a:gd name="connsiteX6" fmla="*/ 367017 w 525707"/>
              <a:gd name="connsiteY6" fmla="*/ 1293223 h 4924697"/>
              <a:gd name="connsiteX7" fmla="*/ 380080 w 525707"/>
              <a:gd name="connsiteY7" fmla="*/ 1580606 h 4924697"/>
              <a:gd name="connsiteX8" fmla="*/ 367017 w 525707"/>
              <a:gd name="connsiteY8" fmla="*/ 1920240 h 4924697"/>
              <a:gd name="connsiteX9" fmla="*/ 327829 w 525707"/>
              <a:gd name="connsiteY9" fmla="*/ 2116183 h 4924697"/>
              <a:gd name="connsiteX10" fmla="*/ 340891 w 525707"/>
              <a:gd name="connsiteY10" fmla="*/ 2521131 h 4924697"/>
              <a:gd name="connsiteX11" fmla="*/ 353954 w 525707"/>
              <a:gd name="connsiteY11" fmla="*/ 2873828 h 4924697"/>
              <a:gd name="connsiteX12" fmla="*/ 458457 w 525707"/>
              <a:gd name="connsiteY12" fmla="*/ 3762103 h 4924697"/>
              <a:gd name="connsiteX13" fmla="*/ 497646 w 525707"/>
              <a:gd name="connsiteY13" fmla="*/ 3958046 h 4924697"/>
              <a:gd name="connsiteX14" fmla="*/ 523773 w 525707"/>
              <a:gd name="connsiteY14" fmla="*/ 4336868 h 4924697"/>
              <a:gd name="connsiteX15" fmla="*/ 523771 w 525707"/>
              <a:gd name="connsiteY15" fmla="*/ 4519749 h 4924697"/>
              <a:gd name="connsiteX16" fmla="*/ 523772 w 525707"/>
              <a:gd name="connsiteY16" fmla="*/ 4715691 h 4924697"/>
              <a:gd name="connsiteX17" fmla="*/ 523772 w 525707"/>
              <a:gd name="connsiteY17" fmla="*/ 4924697 h 4924697"/>
              <a:gd name="connsiteX0" fmla="*/ 1256 w 525707"/>
              <a:gd name="connsiteY0" fmla="*/ 0 h 4715691"/>
              <a:gd name="connsiteX1" fmla="*/ 1258 w 525707"/>
              <a:gd name="connsiteY1" fmla="*/ 222068 h 4715691"/>
              <a:gd name="connsiteX2" fmla="*/ 27383 w 525707"/>
              <a:gd name="connsiteY2" fmla="*/ 444137 h 4715691"/>
              <a:gd name="connsiteX3" fmla="*/ 131886 w 525707"/>
              <a:gd name="connsiteY3" fmla="*/ 653142 h 4715691"/>
              <a:gd name="connsiteX4" fmla="*/ 236389 w 525707"/>
              <a:gd name="connsiteY4" fmla="*/ 888274 h 4715691"/>
              <a:gd name="connsiteX5" fmla="*/ 314766 w 525707"/>
              <a:gd name="connsiteY5" fmla="*/ 1084217 h 4715691"/>
              <a:gd name="connsiteX6" fmla="*/ 367017 w 525707"/>
              <a:gd name="connsiteY6" fmla="*/ 1293223 h 4715691"/>
              <a:gd name="connsiteX7" fmla="*/ 380080 w 525707"/>
              <a:gd name="connsiteY7" fmla="*/ 1580606 h 4715691"/>
              <a:gd name="connsiteX8" fmla="*/ 367017 w 525707"/>
              <a:gd name="connsiteY8" fmla="*/ 1920240 h 4715691"/>
              <a:gd name="connsiteX9" fmla="*/ 327829 w 525707"/>
              <a:gd name="connsiteY9" fmla="*/ 2116183 h 4715691"/>
              <a:gd name="connsiteX10" fmla="*/ 340891 w 525707"/>
              <a:gd name="connsiteY10" fmla="*/ 2521131 h 4715691"/>
              <a:gd name="connsiteX11" fmla="*/ 353954 w 525707"/>
              <a:gd name="connsiteY11" fmla="*/ 2873828 h 4715691"/>
              <a:gd name="connsiteX12" fmla="*/ 458457 w 525707"/>
              <a:gd name="connsiteY12" fmla="*/ 3762103 h 4715691"/>
              <a:gd name="connsiteX13" fmla="*/ 497646 w 525707"/>
              <a:gd name="connsiteY13" fmla="*/ 3958046 h 4715691"/>
              <a:gd name="connsiteX14" fmla="*/ 523773 w 525707"/>
              <a:gd name="connsiteY14" fmla="*/ 4336868 h 4715691"/>
              <a:gd name="connsiteX15" fmla="*/ 523771 w 525707"/>
              <a:gd name="connsiteY15" fmla="*/ 4519749 h 4715691"/>
              <a:gd name="connsiteX16" fmla="*/ 523772 w 525707"/>
              <a:gd name="connsiteY16" fmla="*/ 4715691 h 4715691"/>
              <a:gd name="connsiteX0" fmla="*/ 1256 w 525707"/>
              <a:gd name="connsiteY0" fmla="*/ 0 h 4519749"/>
              <a:gd name="connsiteX1" fmla="*/ 1258 w 525707"/>
              <a:gd name="connsiteY1" fmla="*/ 222068 h 4519749"/>
              <a:gd name="connsiteX2" fmla="*/ 27383 w 525707"/>
              <a:gd name="connsiteY2" fmla="*/ 444137 h 4519749"/>
              <a:gd name="connsiteX3" fmla="*/ 131886 w 525707"/>
              <a:gd name="connsiteY3" fmla="*/ 653142 h 4519749"/>
              <a:gd name="connsiteX4" fmla="*/ 236389 w 525707"/>
              <a:gd name="connsiteY4" fmla="*/ 888274 h 4519749"/>
              <a:gd name="connsiteX5" fmla="*/ 314766 w 525707"/>
              <a:gd name="connsiteY5" fmla="*/ 1084217 h 4519749"/>
              <a:gd name="connsiteX6" fmla="*/ 367017 w 525707"/>
              <a:gd name="connsiteY6" fmla="*/ 1293223 h 4519749"/>
              <a:gd name="connsiteX7" fmla="*/ 380080 w 525707"/>
              <a:gd name="connsiteY7" fmla="*/ 1580606 h 4519749"/>
              <a:gd name="connsiteX8" fmla="*/ 367017 w 525707"/>
              <a:gd name="connsiteY8" fmla="*/ 1920240 h 4519749"/>
              <a:gd name="connsiteX9" fmla="*/ 327829 w 525707"/>
              <a:gd name="connsiteY9" fmla="*/ 2116183 h 4519749"/>
              <a:gd name="connsiteX10" fmla="*/ 340891 w 525707"/>
              <a:gd name="connsiteY10" fmla="*/ 2521131 h 4519749"/>
              <a:gd name="connsiteX11" fmla="*/ 353954 w 525707"/>
              <a:gd name="connsiteY11" fmla="*/ 2873828 h 4519749"/>
              <a:gd name="connsiteX12" fmla="*/ 458457 w 525707"/>
              <a:gd name="connsiteY12" fmla="*/ 3762103 h 4519749"/>
              <a:gd name="connsiteX13" fmla="*/ 497646 w 525707"/>
              <a:gd name="connsiteY13" fmla="*/ 3958046 h 4519749"/>
              <a:gd name="connsiteX14" fmla="*/ 523773 w 525707"/>
              <a:gd name="connsiteY14" fmla="*/ 4336868 h 4519749"/>
              <a:gd name="connsiteX15" fmla="*/ 523771 w 525707"/>
              <a:gd name="connsiteY15" fmla="*/ 4519749 h 4519749"/>
              <a:gd name="connsiteX0" fmla="*/ 1256 w 523773"/>
              <a:gd name="connsiteY0" fmla="*/ 0 h 4336868"/>
              <a:gd name="connsiteX1" fmla="*/ 1258 w 523773"/>
              <a:gd name="connsiteY1" fmla="*/ 222068 h 4336868"/>
              <a:gd name="connsiteX2" fmla="*/ 27383 w 523773"/>
              <a:gd name="connsiteY2" fmla="*/ 444137 h 4336868"/>
              <a:gd name="connsiteX3" fmla="*/ 131886 w 523773"/>
              <a:gd name="connsiteY3" fmla="*/ 653142 h 4336868"/>
              <a:gd name="connsiteX4" fmla="*/ 236389 w 523773"/>
              <a:gd name="connsiteY4" fmla="*/ 888274 h 4336868"/>
              <a:gd name="connsiteX5" fmla="*/ 314766 w 523773"/>
              <a:gd name="connsiteY5" fmla="*/ 1084217 h 4336868"/>
              <a:gd name="connsiteX6" fmla="*/ 367017 w 523773"/>
              <a:gd name="connsiteY6" fmla="*/ 1293223 h 4336868"/>
              <a:gd name="connsiteX7" fmla="*/ 380080 w 523773"/>
              <a:gd name="connsiteY7" fmla="*/ 1580606 h 4336868"/>
              <a:gd name="connsiteX8" fmla="*/ 367017 w 523773"/>
              <a:gd name="connsiteY8" fmla="*/ 1920240 h 4336868"/>
              <a:gd name="connsiteX9" fmla="*/ 327829 w 523773"/>
              <a:gd name="connsiteY9" fmla="*/ 2116183 h 4336868"/>
              <a:gd name="connsiteX10" fmla="*/ 340891 w 523773"/>
              <a:gd name="connsiteY10" fmla="*/ 2521131 h 4336868"/>
              <a:gd name="connsiteX11" fmla="*/ 353954 w 523773"/>
              <a:gd name="connsiteY11" fmla="*/ 2873828 h 4336868"/>
              <a:gd name="connsiteX12" fmla="*/ 458457 w 523773"/>
              <a:gd name="connsiteY12" fmla="*/ 3762103 h 4336868"/>
              <a:gd name="connsiteX13" fmla="*/ 497646 w 523773"/>
              <a:gd name="connsiteY13" fmla="*/ 3958046 h 4336868"/>
              <a:gd name="connsiteX14" fmla="*/ 523773 w 523773"/>
              <a:gd name="connsiteY14" fmla="*/ 4336868 h 4336868"/>
              <a:gd name="connsiteX0" fmla="*/ 1256 w 497646"/>
              <a:gd name="connsiteY0" fmla="*/ 0 h 3958046"/>
              <a:gd name="connsiteX1" fmla="*/ 1258 w 497646"/>
              <a:gd name="connsiteY1" fmla="*/ 222068 h 3958046"/>
              <a:gd name="connsiteX2" fmla="*/ 27383 w 497646"/>
              <a:gd name="connsiteY2" fmla="*/ 444137 h 3958046"/>
              <a:gd name="connsiteX3" fmla="*/ 131886 w 497646"/>
              <a:gd name="connsiteY3" fmla="*/ 653142 h 3958046"/>
              <a:gd name="connsiteX4" fmla="*/ 236389 w 497646"/>
              <a:gd name="connsiteY4" fmla="*/ 888274 h 3958046"/>
              <a:gd name="connsiteX5" fmla="*/ 314766 w 497646"/>
              <a:gd name="connsiteY5" fmla="*/ 1084217 h 3958046"/>
              <a:gd name="connsiteX6" fmla="*/ 367017 w 497646"/>
              <a:gd name="connsiteY6" fmla="*/ 1293223 h 3958046"/>
              <a:gd name="connsiteX7" fmla="*/ 380080 w 497646"/>
              <a:gd name="connsiteY7" fmla="*/ 1580606 h 3958046"/>
              <a:gd name="connsiteX8" fmla="*/ 367017 w 497646"/>
              <a:gd name="connsiteY8" fmla="*/ 1920240 h 3958046"/>
              <a:gd name="connsiteX9" fmla="*/ 327829 w 497646"/>
              <a:gd name="connsiteY9" fmla="*/ 2116183 h 3958046"/>
              <a:gd name="connsiteX10" fmla="*/ 340891 w 497646"/>
              <a:gd name="connsiteY10" fmla="*/ 2521131 h 3958046"/>
              <a:gd name="connsiteX11" fmla="*/ 353954 w 497646"/>
              <a:gd name="connsiteY11" fmla="*/ 2873828 h 3958046"/>
              <a:gd name="connsiteX12" fmla="*/ 458457 w 497646"/>
              <a:gd name="connsiteY12" fmla="*/ 3762103 h 3958046"/>
              <a:gd name="connsiteX13" fmla="*/ 497646 w 497646"/>
              <a:gd name="connsiteY13" fmla="*/ 3958046 h 3958046"/>
              <a:gd name="connsiteX0" fmla="*/ 1256 w 458457"/>
              <a:gd name="connsiteY0" fmla="*/ 0 h 3762103"/>
              <a:gd name="connsiteX1" fmla="*/ 1258 w 458457"/>
              <a:gd name="connsiteY1" fmla="*/ 222068 h 3762103"/>
              <a:gd name="connsiteX2" fmla="*/ 27383 w 458457"/>
              <a:gd name="connsiteY2" fmla="*/ 444137 h 3762103"/>
              <a:gd name="connsiteX3" fmla="*/ 131886 w 458457"/>
              <a:gd name="connsiteY3" fmla="*/ 653142 h 3762103"/>
              <a:gd name="connsiteX4" fmla="*/ 236389 w 458457"/>
              <a:gd name="connsiteY4" fmla="*/ 888274 h 3762103"/>
              <a:gd name="connsiteX5" fmla="*/ 314766 w 458457"/>
              <a:gd name="connsiteY5" fmla="*/ 1084217 h 3762103"/>
              <a:gd name="connsiteX6" fmla="*/ 367017 w 458457"/>
              <a:gd name="connsiteY6" fmla="*/ 1293223 h 3762103"/>
              <a:gd name="connsiteX7" fmla="*/ 380080 w 458457"/>
              <a:gd name="connsiteY7" fmla="*/ 1580606 h 3762103"/>
              <a:gd name="connsiteX8" fmla="*/ 367017 w 458457"/>
              <a:gd name="connsiteY8" fmla="*/ 1920240 h 3762103"/>
              <a:gd name="connsiteX9" fmla="*/ 327829 w 458457"/>
              <a:gd name="connsiteY9" fmla="*/ 2116183 h 3762103"/>
              <a:gd name="connsiteX10" fmla="*/ 340891 w 458457"/>
              <a:gd name="connsiteY10" fmla="*/ 2521131 h 3762103"/>
              <a:gd name="connsiteX11" fmla="*/ 353954 w 458457"/>
              <a:gd name="connsiteY11" fmla="*/ 2873828 h 3762103"/>
              <a:gd name="connsiteX12" fmla="*/ 458457 w 458457"/>
              <a:gd name="connsiteY12" fmla="*/ 3762103 h 3762103"/>
              <a:gd name="connsiteX0" fmla="*/ 1256 w 2287257"/>
              <a:gd name="connsiteY0" fmla="*/ 0 h 3226526"/>
              <a:gd name="connsiteX1" fmla="*/ 1258 w 2287257"/>
              <a:gd name="connsiteY1" fmla="*/ 222068 h 3226526"/>
              <a:gd name="connsiteX2" fmla="*/ 27383 w 2287257"/>
              <a:gd name="connsiteY2" fmla="*/ 444137 h 3226526"/>
              <a:gd name="connsiteX3" fmla="*/ 131886 w 2287257"/>
              <a:gd name="connsiteY3" fmla="*/ 653142 h 3226526"/>
              <a:gd name="connsiteX4" fmla="*/ 236389 w 2287257"/>
              <a:gd name="connsiteY4" fmla="*/ 888274 h 3226526"/>
              <a:gd name="connsiteX5" fmla="*/ 314766 w 2287257"/>
              <a:gd name="connsiteY5" fmla="*/ 1084217 h 3226526"/>
              <a:gd name="connsiteX6" fmla="*/ 367017 w 2287257"/>
              <a:gd name="connsiteY6" fmla="*/ 1293223 h 3226526"/>
              <a:gd name="connsiteX7" fmla="*/ 380080 w 2287257"/>
              <a:gd name="connsiteY7" fmla="*/ 1580606 h 3226526"/>
              <a:gd name="connsiteX8" fmla="*/ 367017 w 2287257"/>
              <a:gd name="connsiteY8" fmla="*/ 1920240 h 3226526"/>
              <a:gd name="connsiteX9" fmla="*/ 327829 w 2287257"/>
              <a:gd name="connsiteY9" fmla="*/ 2116183 h 3226526"/>
              <a:gd name="connsiteX10" fmla="*/ 340891 w 2287257"/>
              <a:gd name="connsiteY10" fmla="*/ 2521131 h 3226526"/>
              <a:gd name="connsiteX11" fmla="*/ 353954 w 2287257"/>
              <a:gd name="connsiteY11" fmla="*/ 2873828 h 3226526"/>
              <a:gd name="connsiteX12" fmla="*/ 2287257 w 2287257"/>
              <a:gd name="connsiteY12" fmla="*/ 3226526 h 3226526"/>
              <a:gd name="connsiteX0" fmla="*/ 71841 w 2357842"/>
              <a:gd name="connsiteY0" fmla="*/ 0 h 3226526"/>
              <a:gd name="connsiteX1" fmla="*/ 71843 w 2357842"/>
              <a:gd name="connsiteY1" fmla="*/ 222068 h 3226526"/>
              <a:gd name="connsiteX2" fmla="*/ 97968 w 2357842"/>
              <a:gd name="connsiteY2" fmla="*/ 444137 h 3226526"/>
              <a:gd name="connsiteX3" fmla="*/ 6528 w 2357842"/>
              <a:gd name="connsiteY3" fmla="*/ 692330 h 3226526"/>
              <a:gd name="connsiteX4" fmla="*/ 306974 w 2357842"/>
              <a:gd name="connsiteY4" fmla="*/ 888274 h 3226526"/>
              <a:gd name="connsiteX5" fmla="*/ 385351 w 2357842"/>
              <a:gd name="connsiteY5" fmla="*/ 1084217 h 3226526"/>
              <a:gd name="connsiteX6" fmla="*/ 437602 w 2357842"/>
              <a:gd name="connsiteY6" fmla="*/ 1293223 h 3226526"/>
              <a:gd name="connsiteX7" fmla="*/ 450665 w 2357842"/>
              <a:gd name="connsiteY7" fmla="*/ 1580606 h 3226526"/>
              <a:gd name="connsiteX8" fmla="*/ 437602 w 2357842"/>
              <a:gd name="connsiteY8" fmla="*/ 1920240 h 3226526"/>
              <a:gd name="connsiteX9" fmla="*/ 398414 w 2357842"/>
              <a:gd name="connsiteY9" fmla="*/ 2116183 h 3226526"/>
              <a:gd name="connsiteX10" fmla="*/ 411476 w 2357842"/>
              <a:gd name="connsiteY10" fmla="*/ 2521131 h 3226526"/>
              <a:gd name="connsiteX11" fmla="*/ 424539 w 2357842"/>
              <a:gd name="connsiteY11" fmla="*/ 2873828 h 3226526"/>
              <a:gd name="connsiteX12" fmla="*/ 2357842 w 2357842"/>
              <a:gd name="connsiteY12" fmla="*/ 3226526 h 3226526"/>
              <a:gd name="connsiteX0" fmla="*/ 74844 w 2360845"/>
              <a:gd name="connsiteY0" fmla="*/ 0 h 3226526"/>
              <a:gd name="connsiteX1" fmla="*/ 74846 w 2360845"/>
              <a:gd name="connsiteY1" fmla="*/ 222068 h 3226526"/>
              <a:gd name="connsiteX2" fmla="*/ 9531 w 2360845"/>
              <a:gd name="connsiteY2" fmla="*/ 692330 h 3226526"/>
              <a:gd name="connsiteX3" fmla="*/ 309977 w 2360845"/>
              <a:gd name="connsiteY3" fmla="*/ 888274 h 3226526"/>
              <a:gd name="connsiteX4" fmla="*/ 388354 w 2360845"/>
              <a:gd name="connsiteY4" fmla="*/ 1084217 h 3226526"/>
              <a:gd name="connsiteX5" fmla="*/ 440605 w 2360845"/>
              <a:gd name="connsiteY5" fmla="*/ 1293223 h 3226526"/>
              <a:gd name="connsiteX6" fmla="*/ 453668 w 2360845"/>
              <a:gd name="connsiteY6" fmla="*/ 1580606 h 3226526"/>
              <a:gd name="connsiteX7" fmla="*/ 440605 w 2360845"/>
              <a:gd name="connsiteY7" fmla="*/ 1920240 h 3226526"/>
              <a:gd name="connsiteX8" fmla="*/ 401417 w 2360845"/>
              <a:gd name="connsiteY8" fmla="*/ 2116183 h 3226526"/>
              <a:gd name="connsiteX9" fmla="*/ 414479 w 2360845"/>
              <a:gd name="connsiteY9" fmla="*/ 2521131 h 3226526"/>
              <a:gd name="connsiteX10" fmla="*/ 427542 w 2360845"/>
              <a:gd name="connsiteY10" fmla="*/ 2873828 h 3226526"/>
              <a:gd name="connsiteX11" fmla="*/ 2360845 w 2360845"/>
              <a:gd name="connsiteY11" fmla="*/ 3226526 h 3226526"/>
              <a:gd name="connsiteX0" fmla="*/ 74844 w 2360845"/>
              <a:gd name="connsiteY0" fmla="*/ 0 h 3226526"/>
              <a:gd name="connsiteX1" fmla="*/ 74846 w 2360845"/>
              <a:gd name="connsiteY1" fmla="*/ 222068 h 3226526"/>
              <a:gd name="connsiteX2" fmla="*/ 9531 w 2360845"/>
              <a:gd name="connsiteY2" fmla="*/ 600890 h 3226526"/>
              <a:gd name="connsiteX3" fmla="*/ 309977 w 2360845"/>
              <a:gd name="connsiteY3" fmla="*/ 888274 h 3226526"/>
              <a:gd name="connsiteX4" fmla="*/ 388354 w 2360845"/>
              <a:gd name="connsiteY4" fmla="*/ 1084217 h 3226526"/>
              <a:gd name="connsiteX5" fmla="*/ 440605 w 2360845"/>
              <a:gd name="connsiteY5" fmla="*/ 1293223 h 3226526"/>
              <a:gd name="connsiteX6" fmla="*/ 453668 w 2360845"/>
              <a:gd name="connsiteY6" fmla="*/ 1580606 h 3226526"/>
              <a:gd name="connsiteX7" fmla="*/ 440605 w 2360845"/>
              <a:gd name="connsiteY7" fmla="*/ 1920240 h 3226526"/>
              <a:gd name="connsiteX8" fmla="*/ 401417 w 2360845"/>
              <a:gd name="connsiteY8" fmla="*/ 2116183 h 3226526"/>
              <a:gd name="connsiteX9" fmla="*/ 414479 w 2360845"/>
              <a:gd name="connsiteY9" fmla="*/ 2521131 h 3226526"/>
              <a:gd name="connsiteX10" fmla="*/ 427542 w 2360845"/>
              <a:gd name="connsiteY10" fmla="*/ 2873828 h 3226526"/>
              <a:gd name="connsiteX11" fmla="*/ 2360845 w 2360845"/>
              <a:gd name="connsiteY11" fmla="*/ 3226526 h 3226526"/>
              <a:gd name="connsiteX0" fmla="*/ 75047 w 2361048"/>
              <a:gd name="connsiteY0" fmla="*/ 0 h 3226526"/>
              <a:gd name="connsiteX1" fmla="*/ 9734 w 2361048"/>
              <a:gd name="connsiteY1" fmla="*/ 600890 h 3226526"/>
              <a:gd name="connsiteX2" fmla="*/ 310180 w 2361048"/>
              <a:gd name="connsiteY2" fmla="*/ 888274 h 3226526"/>
              <a:gd name="connsiteX3" fmla="*/ 388557 w 2361048"/>
              <a:gd name="connsiteY3" fmla="*/ 1084217 h 3226526"/>
              <a:gd name="connsiteX4" fmla="*/ 440808 w 2361048"/>
              <a:gd name="connsiteY4" fmla="*/ 1293223 h 3226526"/>
              <a:gd name="connsiteX5" fmla="*/ 453871 w 2361048"/>
              <a:gd name="connsiteY5" fmla="*/ 1580606 h 3226526"/>
              <a:gd name="connsiteX6" fmla="*/ 440808 w 2361048"/>
              <a:gd name="connsiteY6" fmla="*/ 1920240 h 3226526"/>
              <a:gd name="connsiteX7" fmla="*/ 401620 w 2361048"/>
              <a:gd name="connsiteY7" fmla="*/ 2116183 h 3226526"/>
              <a:gd name="connsiteX8" fmla="*/ 414682 w 2361048"/>
              <a:gd name="connsiteY8" fmla="*/ 2521131 h 3226526"/>
              <a:gd name="connsiteX9" fmla="*/ 427745 w 2361048"/>
              <a:gd name="connsiteY9" fmla="*/ 2873828 h 3226526"/>
              <a:gd name="connsiteX10" fmla="*/ 2361048 w 2361048"/>
              <a:gd name="connsiteY10" fmla="*/ 3226526 h 3226526"/>
              <a:gd name="connsiteX0" fmla="*/ 0 w 2351314"/>
              <a:gd name="connsiteY0" fmla="*/ 0 h 2625636"/>
              <a:gd name="connsiteX1" fmla="*/ 300446 w 2351314"/>
              <a:gd name="connsiteY1" fmla="*/ 287384 h 2625636"/>
              <a:gd name="connsiteX2" fmla="*/ 378823 w 2351314"/>
              <a:gd name="connsiteY2" fmla="*/ 483327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65315 w 2351314"/>
              <a:gd name="connsiteY1" fmla="*/ 627018 h 2625636"/>
              <a:gd name="connsiteX2" fmla="*/ 378823 w 2351314"/>
              <a:gd name="connsiteY2" fmla="*/ 483327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65315 w 2351314"/>
              <a:gd name="connsiteY1" fmla="*/ 627018 h 2625636"/>
              <a:gd name="connsiteX2" fmla="*/ 143692 w 2351314"/>
              <a:gd name="connsiteY2" fmla="*/ 770709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31074 w 2351314"/>
              <a:gd name="connsiteY3" fmla="*/ 692333 h 2625636"/>
              <a:gd name="connsiteX4" fmla="*/ 444137 w 2351314"/>
              <a:gd name="connsiteY4" fmla="*/ 979716 h 2625636"/>
              <a:gd name="connsiteX5" fmla="*/ 431074 w 2351314"/>
              <a:gd name="connsiteY5" fmla="*/ 1319350 h 2625636"/>
              <a:gd name="connsiteX6" fmla="*/ 391886 w 2351314"/>
              <a:gd name="connsiteY6" fmla="*/ 1515293 h 2625636"/>
              <a:gd name="connsiteX7" fmla="*/ 404948 w 2351314"/>
              <a:gd name="connsiteY7" fmla="*/ 1920241 h 2625636"/>
              <a:gd name="connsiteX8" fmla="*/ 418011 w 2351314"/>
              <a:gd name="connsiteY8" fmla="*/ 2272938 h 2625636"/>
              <a:gd name="connsiteX9" fmla="*/ 2351314 w 2351314"/>
              <a:gd name="connsiteY9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404948 w 2351314"/>
              <a:gd name="connsiteY6" fmla="*/ 1920241 h 2625636"/>
              <a:gd name="connsiteX7" fmla="*/ 418011 w 2351314"/>
              <a:gd name="connsiteY7" fmla="*/ 2272938 h 2625636"/>
              <a:gd name="connsiteX8" fmla="*/ 2351314 w 2351314"/>
              <a:gd name="connsiteY8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404948 w 2351314"/>
              <a:gd name="connsiteY6" fmla="*/ 1920241 h 2625636"/>
              <a:gd name="connsiteX7" fmla="*/ 2351314 w 2351314"/>
              <a:gd name="connsiteY7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391886 w 2351314"/>
              <a:gd name="connsiteY5" fmla="*/ 1515293 h 2625636"/>
              <a:gd name="connsiteX6" fmla="*/ 2351314 w 2351314"/>
              <a:gd name="connsiteY6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431074 w 2351314"/>
              <a:gd name="connsiteY4" fmla="*/ 1319350 h 2625636"/>
              <a:gd name="connsiteX5" fmla="*/ 2351314 w 2351314"/>
              <a:gd name="connsiteY5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444137 w 2351314"/>
              <a:gd name="connsiteY3" fmla="*/ 979716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143692 w 2351314"/>
              <a:gd name="connsiteY2" fmla="*/ 770709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65315 w 2351314"/>
              <a:gd name="connsiteY2" fmla="*/ 731521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51314"/>
              <a:gd name="connsiteY0" fmla="*/ 0 h 2625636"/>
              <a:gd name="connsiteX1" fmla="*/ 13063 w 2351314"/>
              <a:gd name="connsiteY1" fmla="*/ 548641 h 2625636"/>
              <a:gd name="connsiteX2" fmla="*/ 91440 w 2351314"/>
              <a:gd name="connsiteY2" fmla="*/ 770710 h 2625636"/>
              <a:gd name="connsiteX3" fmla="*/ 287382 w 2351314"/>
              <a:gd name="connsiteY3" fmla="*/ 914402 h 2625636"/>
              <a:gd name="connsiteX4" fmla="*/ 2351314 w 2351314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91440 w 2390502"/>
              <a:gd name="connsiteY2" fmla="*/ 770710 h 2625636"/>
              <a:gd name="connsiteX3" fmla="*/ 287382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87382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61256 w 2390502"/>
              <a:gd name="connsiteY3" fmla="*/ 914402 h 2625636"/>
              <a:gd name="connsiteX4" fmla="*/ 2390502 w 2390502"/>
              <a:gd name="connsiteY4" fmla="*/ 2625636 h 2625636"/>
              <a:gd name="connsiteX0" fmla="*/ 0 w 2390502"/>
              <a:gd name="connsiteY0" fmla="*/ 0 h 2625636"/>
              <a:gd name="connsiteX1" fmla="*/ 13063 w 2390502"/>
              <a:gd name="connsiteY1" fmla="*/ 548641 h 2625636"/>
              <a:gd name="connsiteX2" fmla="*/ 78378 w 2390502"/>
              <a:gd name="connsiteY2" fmla="*/ 731521 h 2625636"/>
              <a:gd name="connsiteX3" fmla="*/ 261256 w 2390502"/>
              <a:gd name="connsiteY3" fmla="*/ 914402 h 2625636"/>
              <a:gd name="connsiteX4" fmla="*/ 2390502 w 2390502"/>
              <a:gd name="connsiteY4" fmla="*/ 2625636 h 262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502" h="2625636">
                <a:moveTo>
                  <a:pt x="0" y="0"/>
                </a:moveTo>
                <a:cubicBezTo>
                  <a:pt x="39189" y="148046"/>
                  <a:pt x="0" y="426721"/>
                  <a:pt x="13063" y="548641"/>
                </a:cubicBezTo>
                <a:cubicBezTo>
                  <a:pt x="26126" y="670561"/>
                  <a:pt x="37013" y="670561"/>
                  <a:pt x="78378" y="731521"/>
                </a:cubicBezTo>
                <a:cubicBezTo>
                  <a:pt x="119743" y="792481"/>
                  <a:pt x="174171" y="862151"/>
                  <a:pt x="261256" y="914402"/>
                </a:cubicBezTo>
                <a:cubicBezTo>
                  <a:pt x="629193" y="1223556"/>
                  <a:pt x="1993174" y="2282736"/>
                  <a:pt x="2390502" y="2625636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F5362A-6394-CD06-85E7-96192D53AF49}"/>
              </a:ext>
            </a:extLst>
          </p:cNvPr>
          <p:cNvSpPr/>
          <p:nvPr/>
        </p:nvSpPr>
        <p:spPr>
          <a:xfrm>
            <a:off x="10006147" y="2181497"/>
            <a:ext cx="326572" cy="23513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30938D-B265-C1A6-2A58-227AACED444E}"/>
              </a:ext>
            </a:extLst>
          </p:cNvPr>
          <p:cNvSpPr/>
          <p:nvPr/>
        </p:nvSpPr>
        <p:spPr>
          <a:xfrm>
            <a:off x="6168160" y="3353094"/>
            <a:ext cx="1466063" cy="2377439"/>
          </a:xfrm>
          <a:custGeom>
            <a:avLst/>
            <a:gdLst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640080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18457"/>
              <a:gd name="connsiteY0" fmla="*/ 0 h 5068388"/>
              <a:gd name="connsiteX1" fmla="*/ 13063 w 718457"/>
              <a:gd name="connsiteY1" fmla="*/ 235131 h 5068388"/>
              <a:gd name="connsiteX2" fmla="*/ 52251 w 718457"/>
              <a:gd name="connsiteY2" fmla="*/ 339634 h 5068388"/>
              <a:gd name="connsiteX3" fmla="*/ 104503 w 718457"/>
              <a:gd name="connsiteY3" fmla="*/ 457200 h 5068388"/>
              <a:gd name="connsiteX4" fmla="*/ 130629 w 718457"/>
              <a:gd name="connsiteY4" fmla="*/ 509451 h 5068388"/>
              <a:gd name="connsiteX5" fmla="*/ 169817 w 718457"/>
              <a:gd name="connsiteY5" fmla="*/ 561702 h 5068388"/>
              <a:gd name="connsiteX6" fmla="*/ 195943 w 718457"/>
              <a:gd name="connsiteY6" fmla="*/ 600891 h 5068388"/>
              <a:gd name="connsiteX7" fmla="*/ 209006 w 718457"/>
              <a:gd name="connsiteY7" fmla="*/ 666205 h 5068388"/>
              <a:gd name="connsiteX8" fmla="*/ 287383 w 718457"/>
              <a:gd name="connsiteY8" fmla="*/ 770708 h 5068388"/>
              <a:gd name="connsiteX9" fmla="*/ 352697 w 718457"/>
              <a:gd name="connsiteY9" fmla="*/ 862148 h 5068388"/>
              <a:gd name="connsiteX10" fmla="*/ 378823 w 718457"/>
              <a:gd name="connsiteY10" fmla="*/ 901337 h 5068388"/>
              <a:gd name="connsiteX11" fmla="*/ 404949 w 718457"/>
              <a:gd name="connsiteY11" fmla="*/ 966651 h 5068388"/>
              <a:gd name="connsiteX12" fmla="*/ 431074 w 718457"/>
              <a:gd name="connsiteY12" fmla="*/ 1097280 h 5068388"/>
              <a:gd name="connsiteX13" fmla="*/ 457200 w 718457"/>
              <a:gd name="connsiteY13" fmla="*/ 1162594 h 5068388"/>
              <a:gd name="connsiteX14" fmla="*/ 470263 w 718457"/>
              <a:gd name="connsiteY14" fmla="*/ 1267097 h 5068388"/>
              <a:gd name="connsiteX15" fmla="*/ 431074 w 718457"/>
              <a:gd name="connsiteY15" fmla="*/ 1724297 h 5068388"/>
              <a:gd name="connsiteX16" fmla="*/ 391886 w 718457"/>
              <a:gd name="connsiteY16" fmla="*/ 1920240 h 5068388"/>
              <a:gd name="connsiteX17" fmla="*/ 431074 w 718457"/>
              <a:gd name="connsiteY17" fmla="*/ 2286000 h 5068388"/>
              <a:gd name="connsiteX18" fmla="*/ 457200 w 718457"/>
              <a:gd name="connsiteY18" fmla="*/ 2664822 h 5068388"/>
              <a:gd name="connsiteX19" fmla="*/ 444137 w 718457"/>
              <a:gd name="connsiteY19" fmla="*/ 3500845 h 5068388"/>
              <a:gd name="connsiteX20" fmla="*/ 457200 w 718457"/>
              <a:gd name="connsiteY20" fmla="*/ 3566160 h 5068388"/>
              <a:gd name="connsiteX21" fmla="*/ 548640 w 718457"/>
              <a:gd name="connsiteY21" fmla="*/ 3879668 h 5068388"/>
              <a:gd name="connsiteX22" fmla="*/ 640080 w 718457"/>
              <a:gd name="connsiteY22" fmla="*/ 4010297 h 5068388"/>
              <a:gd name="connsiteX23" fmla="*/ 679269 w 718457"/>
              <a:gd name="connsiteY23" fmla="*/ 4127862 h 5068388"/>
              <a:gd name="connsiteX24" fmla="*/ 718457 w 718457"/>
              <a:gd name="connsiteY24" fmla="*/ 4376057 h 5068388"/>
              <a:gd name="connsiteX25" fmla="*/ 692331 w 718457"/>
              <a:gd name="connsiteY25" fmla="*/ 4611188 h 5068388"/>
              <a:gd name="connsiteX26" fmla="*/ 587829 w 718457"/>
              <a:gd name="connsiteY26" fmla="*/ 4728754 h 5068388"/>
              <a:gd name="connsiteX27" fmla="*/ 587829 w 718457"/>
              <a:gd name="connsiteY27" fmla="*/ 4950822 h 5068388"/>
              <a:gd name="connsiteX28" fmla="*/ 561703 w 718457"/>
              <a:gd name="connsiteY28" fmla="*/ 5068388 h 5068388"/>
              <a:gd name="connsiteX0" fmla="*/ 0 w 720637"/>
              <a:gd name="connsiteY0" fmla="*/ 0 h 5068388"/>
              <a:gd name="connsiteX1" fmla="*/ 13063 w 720637"/>
              <a:gd name="connsiteY1" fmla="*/ 235131 h 5068388"/>
              <a:gd name="connsiteX2" fmla="*/ 52251 w 720637"/>
              <a:gd name="connsiteY2" fmla="*/ 339634 h 5068388"/>
              <a:gd name="connsiteX3" fmla="*/ 104503 w 720637"/>
              <a:gd name="connsiteY3" fmla="*/ 457200 h 5068388"/>
              <a:gd name="connsiteX4" fmla="*/ 130629 w 720637"/>
              <a:gd name="connsiteY4" fmla="*/ 509451 h 5068388"/>
              <a:gd name="connsiteX5" fmla="*/ 169817 w 720637"/>
              <a:gd name="connsiteY5" fmla="*/ 561702 h 5068388"/>
              <a:gd name="connsiteX6" fmla="*/ 195943 w 720637"/>
              <a:gd name="connsiteY6" fmla="*/ 600891 h 5068388"/>
              <a:gd name="connsiteX7" fmla="*/ 209006 w 720637"/>
              <a:gd name="connsiteY7" fmla="*/ 666205 h 5068388"/>
              <a:gd name="connsiteX8" fmla="*/ 287383 w 720637"/>
              <a:gd name="connsiteY8" fmla="*/ 770708 h 5068388"/>
              <a:gd name="connsiteX9" fmla="*/ 352697 w 720637"/>
              <a:gd name="connsiteY9" fmla="*/ 862148 h 5068388"/>
              <a:gd name="connsiteX10" fmla="*/ 378823 w 720637"/>
              <a:gd name="connsiteY10" fmla="*/ 901337 h 5068388"/>
              <a:gd name="connsiteX11" fmla="*/ 404949 w 720637"/>
              <a:gd name="connsiteY11" fmla="*/ 966651 h 5068388"/>
              <a:gd name="connsiteX12" fmla="*/ 431074 w 720637"/>
              <a:gd name="connsiteY12" fmla="*/ 1097280 h 5068388"/>
              <a:gd name="connsiteX13" fmla="*/ 457200 w 720637"/>
              <a:gd name="connsiteY13" fmla="*/ 1162594 h 5068388"/>
              <a:gd name="connsiteX14" fmla="*/ 470263 w 720637"/>
              <a:gd name="connsiteY14" fmla="*/ 1267097 h 5068388"/>
              <a:gd name="connsiteX15" fmla="*/ 431074 w 720637"/>
              <a:gd name="connsiteY15" fmla="*/ 1724297 h 5068388"/>
              <a:gd name="connsiteX16" fmla="*/ 391886 w 720637"/>
              <a:gd name="connsiteY16" fmla="*/ 1920240 h 5068388"/>
              <a:gd name="connsiteX17" fmla="*/ 431074 w 720637"/>
              <a:gd name="connsiteY17" fmla="*/ 2286000 h 5068388"/>
              <a:gd name="connsiteX18" fmla="*/ 457200 w 720637"/>
              <a:gd name="connsiteY18" fmla="*/ 2664822 h 5068388"/>
              <a:gd name="connsiteX19" fmla="*/ 444137 w 720637"/>
              <a:gd name="connsiteY19" fmla="*/ 3500845 h 5068388"/>
              <a:gd name="connsiteX20" fmla="*/ 457200 w 720637"/>
              <a:gd name="connsiteY20" fmla="*/ 3566160 h 5068388"/>
              <a:gd name="connsiteX21" fmla="*/ 548640 w 720637"/>
              <a:gd name="connsiteY21" fmla="*/ 3879668 h 5068388"/>
              <a:gd name="connsiteX22" fmla="*/ 640080 w 720637"/>
              <a:gd name="connsiteY22" fmla="*/ 4010297 h 5068388"/>
              <a:gd name="connsiteX23" fmla="*/ 679269 w 720637"/>
              <a:gd name="connsiteY23" fmla="*/ 4127862 h 5068388"/>
              <a:gd name="connsiteX24" fmla="*/ 718457 w 720637"/>
              <a:gd name="connsiteY24" fmla="*/ 4376057 h 5068388"/>
              <a:gd name="connsiteX25" fmla="*/ 613954 w 720637"/>
              <a:gd name="connsiteY25" fmla="*/ 4532811 h 5068388"/>
              <a:gd name="connsiteX26" fmla="*/ 587829 w 720637"/>
              <a:gd name="connsiteY26" fmla="*/ 4728754 h 5068388"/>
              <a:gd name="connsiteX27" fmla="*/ 587829 w 720637"/>
              <a:gd name="connsiteY27" fmla="*/ 4950822 h 5068388"/>
              <a:gd name="connsiteX28" fmla="*/ 561703 w 720637"/>
              <a:gd name="connsiteY28" fmla="*/ 5068388 h 5068388"/>
              <a:gd name="connsiteX0" fmla="*/ 0 w 680123"/>
              <a:gd name="connsiteY0" fmla="*/ 0 h 5068388"/>
              <a:gd name="connsiteX1" fmla="*/ 13063 w 680123"/>
              <a:gd name="connsiteY1" fmla="*/ 235131 h 5068388"/>
              <a:gd name="connsiteX2" fmla="*/ 52251 w 680123"/>
              <a:gd name="connsiteY2" fmla="*/ 339634 h 5068388"/>
              <a:gd name="connsiteX3" fmla="*/ 104503 w 680123"/>
              <a:gd name="connsiteY3" fmla="*/ 457200 h 5068388"/>
              <a:gd name="connsiteX4" fmla="*/ 130629 w 680123"/>
              <a:gd name="connsiteY4" fmla="*/ 509451 h 5068388"/>
              <a:gd name="connsiteX5" fmla="*/ 169817 w 680123"/>
              <a:gd name="connsiteY5" fmla="*/ 561702 h 5068388"/>
              <a:gd name="connsiteX6" fmla="*/ 195943 w 680123"/>
              <a:gd name="connsiteY6" fmla="*/ 600891 h 5068388"/>
              <a:gd name="connsiteX7" fmla="*/ 209006 w 680123"/>
              <a:gd name="connsiteY7" fmla="*/ 666205 h 5068388"/>
              <a:gd name="connsiteX8" fmla="*/ 287383 w 680123"/>
              <a:gd name="connsiteY8" fmla="*/ 770708 h 5068388"/>
              <a:gd name="connsiteX9" fmla="*/ 352697 w 680123"/>
              <a:gd name="connsiteY9" fmla="*/ 862148 h 5068388"/>
              <a:gd name="connsiteX10" fmla="*/ 378823 w 680123"/>
              <a:gd name="connsiteY10" fmla="*/ 901337 h 5068388"/>
              <a:gd name="connsiteX11" fmla="*/ 404949 w 680123"/>
              <a:gd name="connsiteY11" fmla="*/ 966651 h 5068388"/>
              <a:gd name="connsiteX12" fmla="*/ 431074 w 680123"/>
              <a:gd name="connsiteY12" fmla="*/ 1097280 h 5068388"/>
              <a:gd name="connsiteX13" fmla="*/ 457200 w 680123"/>
              <a:gd name="connsiteY13" fmla="*/ 1162594 h 5068388"/>
              <a:gd name="connsiteX14" fmla="*/ 470263 w 680123"/>
              <a:gd name="connsiteY14" fmla="*/ 1267097 h 5068388"/>
              <a:gd name="connsiteX15" fmla="*/ 431074 w 680123"/>
              <a:gd name="connsiteY15" fmla="*/ 1724297 h 5068388"/>
              <a:gd name="connsiteX16" fmla="*/ 391886 w 680123"/>
              <a:gd name="connsiteY16" fmla="*/ 1920240 h 5068388"/>
              <a:gd name="connsiteX17" fmla="*/ 431074 w 680123"/>
              <a:gd name="connsiteY17" fmla="*/ 2286000 h 5068388"/>
              <a:gd name="connsiteX18" fmla="*/ 457200 w 680123"/>
              <a:gd name="connsiteY18" fmla="*/ 2664822 h 5068388"/>
              <a:gd name="connsiteX19" fmla="*/ 444137 w 680123"/>
              <a:gd name="connsiteY19" fmla="*/ 3500845 h 5068388"/>
              <a:gd name="connsiteX20" fmla="*/ 457200 w 680123"/>
              <a:gd name="connsiteY20" fmla="*/ 3566160 h 5068388"/>
              <a:gd name="connsiteX21" fmla="*/ 548640 w 680123"/>
              <a:gd name="connsiteY21" fmla="*/ 3879668 h 5068388"/>
              <a:gd name="connsiteX22" fmla="*/ 640080 w 680123"/>
              <a:gd name="connsiteY22" fmla="*/ 4010297 h 5068388"/>
              <a:gd name="connsiteX23" fmla="*/ 679269 w 680123"/>
              <a:gd name="connsiteY23" fmla="*/ 4127862 h 5068388"/>
              <a:gd name="connsiteX24" fmla="*/ 600891 w 680123"/>
              <a:gd name="connsiteY24" fmla="*/ 4297680 h 5068388"/>
              <a:gd name="connsiteX25" fmla="*/ 613954 w 680123"/>
              <a:gd name="connsiteY25" fmla="*/ 4532811 h 5068388"/>
              <a:gd name="connsiteX26" fmla="*/ 587829 w 680123"/>
              <a:gd name="connsiteY26" fmla="*/ 4728754 h 5068388"/>
              <a:gd name="connsiteX27" fmla="*/ 587829 w 680123"/>
              <a:gd name="connsiteY27" fmla="*/ 4950822 h 5068388"/>
              <a:gd name="connsiteX28" fmla="*/ 561703 w 680123"/>
              <a:gd name="connsiteY28" fmla="*/ 5068388 h 5068388"/>
              <a:gd name="connsiteX0" fmla="*/ 0 w 643134"/>
              <a:gd name="connsiteY0" fmla="*/ 0 h 5068388"/>
              <a:gd name="connsiteX1" fmla="*/ 13063 w 643134"/>
              <a:gd name="connsiteY1" fmla="*/ 235131 h 5068388"/>
              <a:gd name="connsiteX2" fmla="*/ 52251 w 643134"/>
              <a:gd name="connsiteY2" fmla="*/ 339634 h 5068388"/>
              <a:gd name="connsiteX3" fmla="*/ 104503 w 643134"/>
              <a:gd name="connsiteY3" fmla="*/ 457200 h 5068388"/>
              <a:gd name="connsiteX4" fmla="*/ 130629 w 643134"/>
              <a:gd name="connsiteY4" fmla="*/ 509451 h 5068388"/>
              <a:gd name="connsiteX5" fmla="*/ 169817 w 643134"/>
              <a:gd name="connsiteY5" fmla="*/ 561702 h 5068388"/>
              <a:gd name="connsiteX6" fmla="*/ 195943 w 643134"/>
              <a:gd name="connsiteY6" fmla="*/ 600891 h 5068388"/>
              <a:gd name="connsiteX7" fmla="*/ 209006 w 643134"/>
              <a:gd name="connsiteY7" fmla="*/ 666205 h 5068388"/>
              <a:gd name="connsiteX8" fmla="*/ 287383 w 643134"/>
              <a:gd name="connsiteY8" fmla="*/ 770708 h 5068388"/>
              <a:gd name="connsiteX9" fmla="*/ 352697 w 643134"/>
              <a:gd name="connsiteY9" fmla="*/ 862148 h 5068388"/>
              <a:gd name="connsiteX10" fmla="*/ 378823 w 643134"/>
              <a:gd name="connsiteY10" fmla="*/ 901337 h 5068388"/>
              <a:gd name="connsiteX11" fmla="*/ 404949 w 643134"/>
              <a:gd name="connsiteY11" fmla="*/ 966651 h 5068388"/>
              <a:gd name="connsiteX12" fmla="*/ 431074 w 643134"/>
              <a:gd name="connsiteY12" fmla="*/ 1097280 h 5068388"/>
              <a:gd name="connsiteX13" fmla="*/ 457200 w 643134"/>
              <a:gd name="connsiteY13" fmla="*/ 1162594 h 5068388"/>
              <a:gd name="connsiteX14" fmla="*/ 470263 w 643134"/>
              <a:gd name="connsiteY14" fmla="*/ 1267097 h 5068388"/>
              <a:gd name="connsiteX15" fmla="*/ 431074 w 643134"/>
              <a:gd name="connsiteY15" fmla="*/ 1724297 h 5068388"/>
              <a:gd name="connsiteX16" fmla="*/ 391886 w 643134"/>
              <a:gd name="connsiteY16" fmla="*/ 1920240 h 5068388"/>
              <a:gd name="connsiteX17" fmla="*/ 431074 w 643134"/>
              <a:gd name="connsiteY17" fmla="*/ 2286000 h 5068388"/>
              <a:gd name="connsiteX18" fmla="*/ 457200 w 643134"/>
              <a:gd name="connsiteY18" fmla="*/ 2664822 h 5068388"/>
              <a:gd name="connsiteX19" fmla="*/ 444137 w 643134"/>
              <a:gd name="connsiteY19" fmla="*/ 3500845 h 5068388"/>
              <a:gd name="connsiteX20" fmla="*/ 457200 w 643134"/>
              <a:gd name="connsiteY20" fmla="*/ 3566160 h 5068388"/>
              <a:gd name="connsiteX21" fmla="*/ 548640 w 643134"/>
              <a:gd name="connsiteY21" fmla="*/ 3879668 h 5068388"/>
              <a:gd name="connsiteX22" fmla="*/ 640080 w 643134"/>
              <a:gd name="connsiteY22" fmla="*/ 4010297 h 5068388"/>
              <a:gd name="connsiteX23" fmla="*/ 613955 w 643134"/>
              <a:gd name="connsiteY23" fmla="*/ 4140925 h 5068388"/>
              <a:gd name="connsiteX24" fmla="*/ 600891 w 643134"/>
              <a:gd name="connsiteY24" fmla="*/ 4297680 h 5068388"/>
              <a:gd name="connsiteX25" fmla="*/ 613954 w 643134"/>
              <a:gd name="connsiteY25" fmla="*/ 4532811 h 5068388"/>
              <a:gd name="connsiteX26" fmla="*/ 587829 w 643134"/>
              <a:gd name="connsiteY26" fmla="*/ 4728754 h 5068388"/>
              <a:gd name="connsiteX27" fmla="*/ 587829 w 643134"/>
              <a:gd name="connsiteY27" fmla="*/ 4950822 h 5068388"/>
              <a:gd name="connsiteX28" fmla="*/ 561703 w 643134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48640 w 614166"/>
              <a:gd name="connsiteY21" fmla="*/ 3879668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457200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7 w 614166"/>
              <a:gd name="connsiteY19" fmla="*/ 3500845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70262 w 614166"/>
              <a:gd name="connsiteY19" fmla="*/ 3213462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57200 w 614166"/>
              <a:gd name="connsiteY18" fmla="*/ 2664822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31074 w 614166"/>
              <a:gd name="connsiteY17" fmla="*/ 2286000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166"/>
              <a:gd name="connsiteY0" fmla="*/ 0 h 5068388"/>
              <a:gd name="connsiteX1" fmla="*/ 13063 w 614166"/>
              <a:gd name="connsiteY1" fmla="*/ 235131 h 5068388"/>
              <a:gd name="connsiteX2" fmla="*/ 52251 w 614166"/>
              <a:gd name="connsiteY2" fmla="*/ 339634 h 5068388"/>
              <a:gd name="connsiteX3" fmla="*/ 104503 w 614166"/>
              <a:gd name="connsiteY3" fmla="*/ 457200 h 5068388"/>
              <a:gd name="connsiteX4" fmla="*/ 130629 w 614166"/>
              <a:gd name="connsiteY4" fmla="*/ 509451 h 5068388"/>
              <a:gd name="connsiteX5" fmla="*/ 169817 w 614166"/>
              <a:gd name="connsiteY5" fmla="*/ 561702 h 5068388"/>
              <a:gd name="connsiteX6" fmla="*/ 195943 w 614166"/>
              <a:gd name="connsiteY6" fmla="*/ 600891 h 5068388"/>
              <a:gd name="connsiteX7" fmla="*/ 209006 w 614166"/>
              <a:gd name="connsiteY7" fmla="*/ 666205 h 5068388"/>
              <a:gd name="connsiteX8" fmla="*/ 287383 w 614166"/>
              <a:gd name="connsiteY8" fmla="*/ 770708 h 5068388"/>
              <a:gd name="connsiteX9" fmla="*/ 352697 w 614166"/>
              <a:gd name="connsiteY9" fmla="*/ 862148 h 5068388"/>
              <a:gd name="connsiteX10" fmla="*/ 378823 w 614166"/>
              <a:gd name="connsiteY10" fmla="*/ 901337 h 5068388"/>
              <a:gd name="connsiteX11" fmla="*/ 404949 w 614166"/>
              <a:gd name="connsiteY11" fmla="*/ 966651 h 5068388"/>
              <a:gd name="connsiteX12" fmla="*/ 431074 w 614166"/>
              <a:gd name="connsiteY12" fmla="*/ 1097280 h 5068388"/>
              <a:gd name="connsiteX13" fmla="*/ 457200 w 614166"/>
              <a:gd name="connsiteY13" fmla="*/ 1162594 h 5068388"/>
              <a:gd name="connsiteX14" fmla="*/ 470263 w 614166"/>
              <a:gd name="connsiteY14" fmla="*/ 1267097 h 5068388"/>
              <a:gd name="connsiteX15" fmla="*/ 431074 w 614166"/>
              <a:gd name="connsiteY15" fmla="*/ 1724297 h 5068388"/>
              <a:gd name="connsiteX16" fmla="*/ 391886 w 614166"/>
              <a:gd name="connsiteY16" fmla="*/ 1920240 h 5068388"/>
              <a:gd name="connsiteX17" fmla="*/ 404948 w 614166"/>
              <a:gd name="connsiteY17" fmla="*/ 2325188 h 5068388"/>
              <a:gd name="connsiteX18" fmla="*/ 418011 w 614166"/>
              <a:gd name="connsiteY18" fmla="*/ 2677885 h 5068388"/>
              <a:gd name="connsiteX19" fmla="*/ 444136 w 614166"/>
              <a:gd name="connsiteY19" fmla="*/ 3174273 h 5068388"/>
              <a:gd name="connsiteX20" fmla="*/ 522514 w 614166"/>
              <a:gd name="connsiteY20" fmla="*/ 3566160 h 5068388"/>
              <a:gd name="connsiteX21" fmla="*/ 561703 w 614166"/>
              <a:gd name="connsiteY21" fmla="*/ 3762103 h 5068388"/>
              <a:gd name="connsiteX22" fmla="*/ 600891 w 614166"/>
              <a:gd name="connsiteY22" fmla="*/ 3971108 h 5068388"/>
              <a:gd name="connsiteX23" fmla="*/ 613955 w 614166"/>
              <a:gd name="connsiteY23" fmla="*/ 4140925 h 5068388"/>
              <a:gd name="connsiteX24" fmla="*/ 600891 w 614166"/>
              <a:gd name="connsiteY24" fmla="*/ 4297680 h 5068388"/>
              <a:gd name="connsiteX25" fmla="*/ 613954 w 614166"/>
              <a:gd name="connsiteY25" fmla="*/ 4532811 h 5068388"/>
              <a:gd name="connsiteX26" fmla="*/ 587829 w 614166"/>
              <a:gd name="connsiteY26" fmla="*/ 4728754 h 5068388"/>
              <a:gd name="connsiteX27" fmla="*/ 587829 w 614166"/>
              <a:gd name="connsiteY27" fmla="*/ 4950822 h 5068388"/>
              <a:gd name="connsiteX28" fmla="*/ 561703 w 614166"/>
              <a:gd name="connsiteY28" fmla="*/ 5068388 h 5068388"/>
              <a:gd name="connsiteX0" fmla="*/ 0 w 614238"/>
              <a:gd name="connsiteY0" fmla="*/ 0 h 5068388"/>
              <a:gd name="connsiteX1" fmla="*/ 13063 w 614238"/>
              <a:gd name="connsiteY1" fmla="*/ 235131 h 5068388"/>
              <a:gd name="connsiteX2" fmla="*/ 52251 w 614238"/>
              <a:gd name="connsiteY2" fmla="*/ 339634 h 5068388"/>
              <a:gd name="connsiteX3" fmla="*/ 104503 w 614238"/>
              <a:gd name="connsiteY3" fmla="*/ 457200 h 5068388"/>
              <a:gd name="connsiteX4" fmla="*/ 130629 w 614238"/>
              <a:gd name="connsiteY4" fmla="*/ 509451 h 5068388"/>
              <a:gd name="connsiteX5" fmla="*/ 169817 w 614238"/>
              <a:gd name="connsiteY5" fmla="*/ 561702 h 5068388"/>
              <a:gd name="connsiteX6" fmla="*/ 195943 w 614238"/>
              <a:gd name="connsiteY6" fmla="*/ 600891 h 5068388"/>
              <a:gd name="connsiteX7" fmla="*/ 209006 w 614238"/>
              <a:gd name="connsiteY7" fmla="*/ 666205 h 5068388"/>
              <a:gd name="connsiteX8" fmla="*/ 287383 w 614238"/>
              <a:gd name="connsiteY8" fmla="*/ 770708 h 5068388"/>
              <a:gd name="connsiteX9" fmla="*/ 352697 w 614238"/>
              <a:gd name="connsiteY9" fmla="*/ 862148 h 5068388"/>
              <a:gd name="connsiteX10" fmla="*/ 378823 w 614238"/>
              <a:gd name="connsiteY10" fmla="*/ 901337 h 5068388"/>
              <a:gd name="connsiteX11" fmla="*/ 404949 w 614238"/>
              <a:gd name="connsiteY11" fmla="*/ 966651 h 5068388"/>
              <a:gd name="connsiteX12" fmla="*/ 431074 w 614238"/>
              <a:gd name="connsiteY12" fmla="*/ 1097280 h 5068388"/>
              <a:gd name="connsiteX13" fmla="*/ 457200 w 614238"/>
              <a:gd name="connsiteY13" fmla="*/ 1162594 h 5068388"/>
              <a:gd name="connsiteX14" fmla="*/ 470263 w 614238"/>
              <a:gd name="connsiteY14" fmla="*/ 1267097 h 5068388"/>
              <a:gd name="connsiteX15" fmla="*/ 431074 w 614238"/>
              <a:gd name="connsiteY15" fmla="*/ 1724297 h 5068388"/>
              <a:gd name="connsiteX16" fmla="*/ 391886 w 614238"/>
              <a:gd name="connsiteY16" fmla="*/ 1920240 h 5068388"/>
              <a:gd name="connsiteX17" fmla="*/ 404948 w 614238"/>
              <a:gd name="connsiteY17" fmla="*/ 2325188 h 5068388"/>
              <a:gd name="connsiteX18" fmla="*/ 418011 w 614238"/>
              <a:gd name="connsiteY18" fmla="*/ 2677885 h 5068388"/>
              <a:gd name="connsiteX19" fmla="*/ 444136 w 614238"/>
              <a:gd name="connsiteY19" fmla="*/ 3174273 h 5068388"/>
              <a:gd name="connsiteX20" fmla="*/ 522514 w 614238"/>
              <a:gd name="connsiteY20" fmla="*/ 3566160 h 5068388"/>
              <a:gd name="connsiteX21" fmla="*/ 561703 w 614238"/>
              <a:gd name="connsiteY21" fmla="*/ 3762103 h 5068388"/>
              <a:gd name="connsiteX22" fmla="*/ 600891 w 614238"/>
              <a:gd name="connsiteY22" fmla="*/ 3971108 h 5068388"/>
              <a:gd name="connsiteX23" fmla="*/ 587830 w 614238"/>
              <a:gd name="connsiteY23" fmla="*/ 4140925 h 5068388"/>
              <a:gd name="connsiteX24" fmla="*/ 600891 w 614238"/>
              <a:gd name="connsiteY24" fmla="*/ 4297680 h 5068388"/>
              <a:gd name="connsiteX25" fmla="*/ 613954 w 614238"/>
              <a:gd name="connsiteY25" fmla="*/ 4532811 h 5068388"/>
              <a:gd name="connsiteX26" fmla="*/ 587829 w 614238"/>
              <a:gd name="connsiteY26" fmla="*/ 4728754 h 5068388"/>
              <a:gd name="connsiteX27" fmla="*/ 587829 w 614238"/>
              <a:gd name="connsiteY27" fmla="*/ 4950822 h 5068388"/>
              <a:gd name="connsiteX28" fmla="*/ 561703 w 614238"/>
              <a:gd name="connsiteY28" fmla="*/ 5068388 h 5068388"/>
              <a:gd name="connsiteX0" fmla="*/ 0 w 613954"/>
              <a:gd name="connsiteY0" fmla="*/ 0 h 5068388"/>
              <a:gd name="connsiteX1" fmla="*/ 13063 w 613954"/>
              <a:gd name="connsiteY1" fmla="*/ 235131 h 5068388"/>
              <a:gd name="connsiteX2" fmla="*/ 52251 w 613954"/>
              <a:gd name="connsiteY2" fmla="*/ 339634 h 5068388"/>
              <a:gd name="connsiteX3" fmla="*/ 104503 w 613954"/>
              <a:gd name="connsiteY3" fmla="*/ 457200 h 5068388"/>
              <a:gd name="connsiteX4" fmla="*/ 130629 w 613954"/>
              <a:gd name="connsiteY4" fmla="*/ 509451 h 5068388"/>
              <a:gd name="connsiteX5" fmla="*/ 169817 w 613954"/>
              <a:gd name="connsiteY5" fmla="*/ 561702 h 5068388"/>
              <a:gd name="connsiteX6" fmla="*/ 195943 w 613954"/>
              <a:gd name="connsiteY6" fmla="*/ 600891 h 5068388"/>
              <a:gd name="connsiteX7" fmla="*/ 209006 w 613954"/>
              <a:gd name="connsiteY7" fmla="*/ 666205 h 5068388"/>
              <a:gd name="connsiteX8" fmla="*/ 287383 w 613954"/>
              <a:gd name="connsiteY8" fmla="*/ 770708 h 5068388"/>
              <a:gd name="connsiteX9" fmla="*/ 352697 w 613954"/>
              <a:gd name="connsiteY9" fmla="*/ 862148 h 5068388"/>
              <a:gd name="connsiteX10" fmla="*/ 378823 w 613954"/>
              <a:gd name="connsiteY10" fmla="*/ 901337 h 5068388"/>
              <a:gd name="connsiteX11" fmla="*/ 404949 w 613954"/>
              <a:gd name="connsiteY11" fmla="*/ 966651 h 5068388"/>
              <a:gd name="connsiteX12" fmla="*/ 431074 w 613954"/>
              <a:gd name="connsiteY12" fmla="*/ 1097280 h 5068388"/>
              <a:gd name="connsiteX13" fmla="*/ 457200 w 613954"/>
              <a:gd name="connsiteY13" fmla="*/ 1162594 h 5068388"/>
              <a:gd name="connsiteX14" fmla="*/ 470263 w 613954"/>
              <a:gd name="connsiteY14" fmla="*/ 1267097 h 5068388"/>
              <a:gd name="connsiteX15" fmla="*/ 431074 w 613954"/>
              <a:gd name="connsiteY15" fmla="*/ 1724297 h 5068388"/>
              <a:gd name="connsiteX16" fmla="*/ 391886 w 613954"/>
              <a:gd name="connsiteY16" fmla="*/ 1920240 h 5068388"/>
              <a:gd name="connsiteX17" fmla="*/ 404948 w 613954"/>
              <a:gd name="connsiteY17" fmla="*/ 2325188 h 5068388"/>
              <a:gd name="connsiteX18" fmla="*/ 418011 w 613954"/>
              <a:gd name="connsiteY18" fmla="*/ 2677885 h 5068388"/>
              <a:gd name="connsiteX19" fmla="*/ 444136 w 613954"/>
              <a:gd name="connsiteY19" fmla="*/ 3174273 h 5068388"/>
              <a:gd name="connsiteX20" fmla="*/ 522514 w 613954"/>
              <a:gd name="connsiteY20" fmla="*/ 3566160 h 5068388"/>
              <a:gd name="connsiteX21" fmla="*/ 561703 w 613954"/>
              <a:gd name="connsiteY21" fmla="*/ 3762103 h 5068388"/>
              <a:gd name="connsiteX22" fmla="*/ 600891 w 613954"/>
              <a:gd name="connsiteY22" fmla="*/ 3971108 h 5068388"/>
              <a:gd name="connsiteX23" fmla="*/ 587830 w 613954"/>
              <a:gd name="connsiteY23" fmla="*/ 4140925 h 5068388"/>
              <a:gd name="connsiteX24" fmla="*/ 587828 w 613954"/>
              <a:gd name="connsiteY24" fmla="*/ 4323806 h 5068388"/>
              <a:gd name="connsiteX25" fmla="*/ 613954 w 613954"/>
              <a:gd name="connsiteY25" fmla="*/ 4532811 h 5068388"/>
              <a:gd name="connsiteX26" fmla="*/ 587829 w 613954"/>
              <a:gd name="connsiteY26" fmla="*/ 4728754 h 5068388"/>
              <a:gd name="connsiteX27" fmla="*/ 587829 w 613954"/>
              <a:gd name="connsiteY27" fmla="*/ 4950822 h 5068388"/>
              <a:gd name="connsiteX28" fmla="*/ 561703 w 613954"/>
              <a:gd name="connsiteY28" fmla="*/ 5068388 h 5068388"/>
              <a:gd name="connsiteX0" fmla="*/ 0 w 604769"/>
              <a:gd name="connsiteY0" fmla="*/ 0 h 5068388"/>
              <a:gd name="connsiteX1" fmla="*/ 13063 w 604769"/>
              <a:gd name="connsiteY1" fmla="*/ 235131 h 5068388"/>
              <a:gd name="connsiteX2" fmla="*/ 52251 w 604769"/>
              <a:gd name="connsiteY2" fmla="*/ 339634 h 5068388"/>
              <a:gd name="connsiteX3" fmla="*/ 104503 w 604769"/>
              <a:gd name="connsiteY3" fmla="*/ 457200 h 5068388"/>
              <a:gd name="connsiteX4" fmla="*/ 130629 w 604769"/>
              <a:gd name="connsiteY4" fmla="*/ 509451 h 5068388"/>
              <a:gd name="connsiteX5" fmla="*/ 169817 w 604769"/>
              <a:gd name="connsiteY5" fmla="*/ 561702 h 5068388"/>
              <a:gd name="connsiteX6" fmla="*/ 195943 w 604769"/>
              <a:gd name="connsiteY6" fmla="*/ 600891 h 5068388"/>
              <a:gd name="connsiteX7" fmla="*/ 209006 w 604769"/>
              <a:gd name="connsiteY7" fmla="*/ 666205 h 5068388"/>
              <a:gd name="connsiteX8" fmla="*/ 287383 w 604769"/>
              <a:gd name="connsiteY8" fmla="*/ 770708 h 5068388"/>
              <a:gd name="connsiteX9" fmla="*/ 352697 w 604769"/>
              <a:gd name="connsiteY9" fmla="*/ 862148 h 5068388"/>
              <a:gd name="connsiteX10" fmla="*/ 378823 w 604769"/>
              <a:gd name="connsiteY10" fmla="*/ 901337 h 5068388"/>
              <a:gd name="connsiteX11" fmla="*/ 404949 w 604769"/>
              <a:gd name="connsiteY11" fmla="*/ 966651 h 5068388"/>
              <a:gd name="connsiteX12" fmla="*/ 431074 w 604769"/>
              <a:gd name="connsiteY12" fmla="*/ 1097280 h 5068388"/>
              <a:gd name="connsiteX13" fmla="*/ 457200 w 604769"/>
              <a:gd name="connsiteY13" fmla="*/ 1162594 h 5068388"/>
              <a:gd name="connsiteX14" fmla="*/ 470263 w 604769"/>
              <a:gd name="connsiteY14" fmla="*/ 1267097 h 5068388"/>
              <a:gd name="connsiteX15" fmla="*/ 431074 w 604769"/>
              <a:gd name="connsiteY15" fmla="*/ 1724297 h 5068388"/>
              <a:gd name="connsiteX16" fmla="*/ 391886 w 604769"/>
              <a:gd name="connsiteY16" fmla="*/ 1920240 h 5068388"/>
              <a:gd name="connsiteX17" fmla="*/ 404948 w 604769"/>
              <a:gd name="connsiteY17" fmla="*/ 2325188 h 5068388"/>
              <a:gd name="connsiteX18" fmla="*/ 418011 w 604769"/>
              <a:gd name="connsiteY18" fmla="*/ 2677885 h 5068388"/>
              <a:gd name="connsiteX19" fmla="*/ 444136 w 604769"/>
              <a:gd name="connsiteY19" fmla="*/ 3174273 h 5068388"/>
              <a:gd name="connsiteX20" fmla="*/ 522514 w 604769"/>
              <a:gd name="connsiteY20" fmla="*/ 3566160 h 5068388"/>
              <a:gd name="connsiteX21" fmla="*/ 561703 w 604769"/>
              <a:gd name="connsiteY21" fmla="*/ 3762103 h 5068388"/>
              <a:gd name="connsiteX22" fmla="*/ 600891 w 604769"/>
              <a:gd name="connsiteY22" fmla="*/ 3971108 h 5068388"/>
              <a:gd name="connsiteX23" fmla="*/ 587830 w 604769"/>
              <a:gd name="connsiteY23" fmla="*/ 4140925 h 5068388"/>
              <a:gd name="connsiteX24" fmla="*/ 587828 w 604769"/>
              <a:gd name="connsiteY24" fmla="*/ 4323806 h 5068388"/>
              <a:gd name="connsiteX25" fmla="*/ 587829 w 604769"/>
              <a:gd name="connsiteY25" fmla="*/ 4519748 h 5068388"/>
              <a:gd name="connsiteX26" fmla="*/ 587829 w 604769"/>
              <a:gd name="connsiteY26" fmla="*/ 4728754 h 5068388"/>
              <a:gd name="connsiteX27" fmla="*/ 587829 w 604769"/>
              <a:gd name="connsiteY27" fmla="*/ 4950822 h 5068388"/>
              <a:gd name="connsiteX28" fmla="*/ 561703 w 604769"/>
              <a:gd name="connsiteY28" fmla="*/ 5068388 h 5068388"/>
              <a:gd name="connsiteX0" fmla="*/ 0 w 594457"/>
              <a:gd name="connsiteY0" fmla="*/ 0 h 5068388"/>
              <a:gd name="connsiteX1" fmla="*/ 13063 w 594457"/>
              <a:gd name="connsiteY1" fmla="*/ 235131 h 5068388"/>
              <a:gd name="connsiteX2" fmla="*/ 52251 w 594457"/>
              <a:gd name="connsiteY2" fmla="*/ 339634 h 5068388"/>
              <a:gd name="connsiteX3" fmla="*/ 104503 w 594457"/>
              <a:gd name="connsiteY3" fmla="*/ 457200 h 5068388"/>
              <a:gd name="connsiteX4" fmla="*/ 130629 w 594457"/>
              <a:gd name="connsiteY4" fmla="*/ 509451 h 5068388"/>
              <a:gd name="connsiteX5" fmla="*/ 169817 w 594457"/>
              <a:gd name="connsiteY5" fmla="*/ 561702 h 5068388"/>
              <a:gd name="connsiteX6" fmla="*/ 195943 w 594457"/>
              <a:gd name="connsiteY6" fmla="*/ 600891 h 5068388"/>
              <a:gd name="connsiteX7" fmla="*/ 209006 w 594457"/>
              <a:gd name="connsiteY7" fmla="*/ 666205 h 5068388"/>
              <a:gd name="connsiteX8" fmla="*/ 287383 w 594457"/>
              <a:gd name="connsiteY8" fmla="*/ 770708 h 5068388"/>
              <a:gd name="connsiteX9" fmla="*/ 352697 w 594457"/>
              <a:gd name="connsiteY9" fmla="*/ 862148 h 5068388"/>
              <a:gd name="connsiteX10" fmla="*/ 378823 w 594457"/>
              <a:gd name="connsiteY10" fmla="*/ 901337 h 5068388"/>
              <a:gd name="connsiteX11" fmla="*/ 404949 w 594457"/>
              <a:gd name="connsiteY11" fmla="*/ 966651 h 5068388"/>
              <a:gd name="connsiteX12" fmla="*/ 431074 w 594457"/>
              <a:gd name="connsiteY12" fmla="*/ 1097280 h 5068388"/>
              <a:gd name="connsiteX13" fmla="*/ 457200 w 594457"/>
              <a:gd name="connsiteY13" fmla="*/ 1162594 h 5068388"/>
              <a:gd name="connsiteX14" fmla="*/ 470263 w 594457"/>
              <a:gd name="connsiteY14" fmla="*/ 1267097 h 5068388"/>
              <a:gd name="connsiteX15" fmla="*/ 431074 w 594457"/>
              <a:gd name="connsiteY15" fmla="*/ 1724297 h 5068388"/>
              <a:gd name="connsiteX16" fmla="*/ 391886 w 594457"/>
              <a:gd name="connsiteY16" fmla="*/ 1920240 h 5068388"/>
              <a:gd name="connsiteX17" fmla="*/ 404948 w 594457"/>
              <a:gd name="connsiteY17" fmla="*/ 2325188 h 5068388"/>
              <a:gd name="connsiteX18" fmla="*/ 418011 w 594457"/>
              <a:gd name="connsiteY18" fmla="*/ 2677885 h 5068388"/>
              <a:gd name="connsiteX19" fmla="*/ 444136 w 594457"/>
              <a:gd name="connsiteY19" fmla="*/ 3174273 h 5068388"/>
              <a:gd name="connsiteX20" fmla="*/ 522514 w 594457"/>
              <a:gd name="connsiteY20" fmla="*/ 3566160 h 5068388"/>
              <a:gd name="connsiteX21" fmla="*/ 561703 w 594457"/>
              <a:gd name="connsiteY21" fmla="*/ 3762103 h 5068388"/>
              <a:gd name="connsiteX22" fmla="*/ 561702 w 594457"/>
              <a:gd name="connsiteY22" fmla="*/ 3944983 h 5068388"/>
              <a:gd name="connsiteX23" fmla="*/ 587830 w 594457"/>
              <a:gd name="connsiteY23" fmla="*/ 4140925 h 5068388"/>
              <a:gd name="connsiteX24" fmla="*/ 587828 w 594457"/>
              <a:gd name="connsiteY24" fmla="*/ 4323806 h 5068388"/>
              <a:gd name="connsiteX25" fmla="*/ 587829 w 594457"/>
              <a:gd name="connsiteY25" fmla="*/ 4519748 h 5068388"/>
              <a:gd name="connsiteX26" fmla="*/ 587829 w 594457"/>
              <a:gd name="connsiteY26" fmla="*/ 4728754 h 5068388"/>
              <a:gd name="connsiteX27" fmla="*/ 587829 w 594457"/>
              <a:gd name="connsiteY27" fmla="*/ 4950822 h 5068388"/>
              <a:gd name="connsiteX28" fmla="*/ 561703 w 594457"/>
              <a:gd name="connsiteY28" fmla="*/ 5068388 h 5068388"/>
              <a:gd name="connsiteX0" fmla="*/ 26230 w 581499"/>
              <a:gd name="connsiteY0" fmla="*/ 0 h 5277394"/>
              <a:gd name="connsiteX1" fmla="*/ 105 w 581499"/>
              <a:gd name="connsiteY1" fmla="*/ 444137 h 5277394"/>
              <a:gd name="connsiteX2" fmla="*/ 39293 w 581499"/>
              <a:gd name="connsiteY2" fmla="*/ 548640 h 5277394"/>
              <a:gd name="connsiteX3" fmla="*/ 91545 w 581499"/>
              <a:gd name="connsiteY3" fmla="*/ 666206 h 5277394"/>
              <a:gd name="connsiteX4" fmla="*/ 117671 w 581499"/>
              <a:gd name="connsiteY4" fmla="*/ 718457 h 5277394"/>
              <a:gd name="connsiteX5" fmla="*/ 156859 w 581499"/>
              <a:gd name="connsiteY5" fmla="*/ 770708 h 5277394"/>
              <a:gd name="connsiteX6" fmla="*/ 182985 w 581499"/>
              <a:gd name="connsiteY6" fmla="*/ 809897 h 5277394"/>
              <a:gd name="connsiteX7" fmla="*/ 196048 w 581499"/>
              <a:gd name="connsiteY7" fmla="*/ 875211 h 5277394"/>
              <a:gd name="connsiteX8" fmla="*/ 274425 w 581499"/>
              <a:gd name="connsiteY8" fmla="*/ 979714 h 5277394"/>
              <a:gd name="connsiteX9" fmla="*/ 339739 w 581499"/>
              <a:gd name="connsiteY9" fmla="*/ 1071154 h 5277394"/>
              <a:gd name="connsiteX10" fmla="*/ 365865 w 581499"/>
              <a:gd name="connsiteY10" fmla="*/ 1110343 h 5277394"/>
              <a:gd name="connsiteX11" fmla="*/ 391991 w 581499"/>
              <a:gd name="connsiteY11" fmla="*/ 1175657 h 5277394"/>
              <a:gd name="connsiteX12" fmla="*/ 418116 w 581499"/>
              <a:gd name="connsiteY12" fmla="*/ 1306286 h 5277394"/>
              <a:gd name="connsiteX13" fmla="*/ 444242 w 581499"/>
              <a:gd name="connsiteY13" fmla="*/ 1371600 h 5277394"/>
              <a:gd name="connsiteX14" fmla="*/ 457305 w 581499"/>
              <a:gd name="connsiteY14" fmla="*/ 1476103 h 5277394"/>
              <a:gd name="connsiteX15" fmla="*/ 418116 w 581499"/>
              <a:gd name="connsiteY15" fmla="*/ 1933303 h 5277394"/>
              <a:gd name="connsiteX16" fmla="*/ 378928 w 581499"/>
              <a:gd name="connsiteY16" fmla="*/ 2129246 h 5277394"/>
              <a:gd name="connsiteX17" fmla="*/ 391990 w 581499"/>
              <a:gd name="connsiteY17" fmla="*/ 2534194 h 5277394"/>
              <a:gd name="connsiteX18" fmla="*/ 405053 w 581499"/>
              <a:gd name="connsiteY18" fmla="*/ 2886891 h 5277394"/>
              <a:gd name="connsiteX19" fmla="*/ 431178 w 581499"/>
              <a:gd name="connsiteY19" fmla="*/ 3383279 h 5277394"/>
              <a:gd name="connsiteX20" fmla="*/ 509556 w 581499"/>
              <a:gd name="connsiteY20" fmla="*/ 3775166 h 5277394"/>
              <a:gd name="connsiteX21" fmla="*/ 548745 w 581499"/>
              <a:gd name="connsiteY21" fmla="*/ 3971109 h 5277394"/>
              <a:gd name="connsiteX22" fmla="*/ 548744 w 581499"/>
              <a:gd name="connsiteY22" fmla="*/ 4153989 h 5277394"/>
              <a:gd name="connsiteX23" fmla="*/ 574872 w 581499"/>
              <a:gd name="connsiteY23" fmla="*/ 4349931 h 5277394"/>
              <a:gd name="connsiteX24" fmla="*/ 574870 w 581499"/>
              <a:gd name="connsiteY24" fmla="*/ 4532812 h 5277394"/>
              <a:gd name="connsiteX25" fmla="*/ 574871 w 581499"/>
              <a:gd name="connsiteY25" fmla="*/ 4728754 h 5277394"/>
              <a:gd name="connsiteX26" fmla="*/ 574871 w 581499"/>
              <a:gd name="connsiteY26" fmla="*/ 4937760 h 5277394"/>
              <a:gd name="connsiteX27" fmla="*/ 574871 w 581499"/>
              <a:gd name="connsiteY27" fmla="*/ 5159828 h 5277394"/>
              <a:gd name="connsiteX28" fmla="*/ 548745 w 581499"/>
              <a:gd name="connsiteY28" fmla="*/ 5277394 h 5277394"/>
              <a:gd name="connsiteX0" fmla="*/ 458 w 555727"/>
              <a:gd name="connsiteY0" fmla="*/ 0 h 5277394"/>
              <a:gd name="connsiteX1" fmla="*/ 459 w 555727"/>
              <a:gd name="connsiteY1" fmla="*/ 287383 h 5277394"/>
              <a:gd name="connsiteX2" fmla="*/ 13521 w 555727"/>
              <a:gd name="connsiteY2" fmla="*/ 548640 h 5277394"/>
              <a:gd name="connsiteX3" fmla="*/ 65773 w 555727"/>
              <a:gd name="connsiteY3" fmla="*/ 666206 h 5277394"/>
              <a:gd name="connsiteX4" fmla="*/ 91899 w 555727"/>
              <a:gd name="connsiteY4" fmla="*/ 718457 h 5277394"/>
              <a:gd name="connsiteX5" fmla="*/ 131087 w 555727"/>
              <a:gd name="connsiteY5" fmla="*/ 770708 h 5277394"/>
              <a:gd name="connsiteX6" fmla="*/ 157213 w 555727"/>
              <a:gd name="connsiteY6" fmla="*/ 809897 h 5277394"/>
              <a:gd name="connsiteX7" fmla="*/ 170276 w 555727"/>
              <a:gd name="connsiteY7" fmla="*/ 875211 h 5277394"/>
              <a:gd name="connsiteX8" fmla="*/ 248653 w 555727"/>
              <a:gd name="connsiteY8" fmla="*/ 979714 h 5277394"/>
              <a:gd name="connsiteX9" fmla="*/ 313967 w 555727"/>
              <a:gd name="connsiteY9" fmla="*/ 1071154 h 5277394"/>
              <a:gd name="connsiteX10" fmla="*/ 340093 w 555727"/>
              <a:gd name="connsiteY10" fmla="*/ 1110343 h 5277394"/>
              <a:gd name="connsiteX11" fmla="*/ 366219 w 555727"/>
              <a:gd name="connsiteY11" fmla="*/ 1175657 h 5277394"/>
              <a:gd name="connsiteX12" fmla="*/ 392344 w 555727"/>
              <a:gd name="connsiteY12" fmla="*/ 1306286 h 5277394"/>
              <a:gd name="connsiteX13" fmla="*/ 418470 w 555727"/>
              <a:gd name="connsiteY13" fmla="*/ 1371600 h 5277394"/>
              <a:gd name="connsiteX14" fmla="*/ 431533 w 555727"/>
              <a:gd name="connsiteY14" fmla="*/ 1476103 h 5277394"/>
              <a:gd name="connsiteX15" fmla="*/ 392344 w 555727"/>
              <a:gd name="connsiteY15" fmla="*/ 1933303 h 5277394"/>
              <a:gd name="connsiteX16" fmla="*/ 353156 w 555727"/>
              <a:gd name="connsiteY16" fmla="*/ 2129246 h 5277394"/>
              <a:gd name="connsiteX17" fmla="*/ 366218 w 555727"/>
              <a:gd name="connsiteY17" fmla="*/ 2534194 h 5277394"/>
              <a:gd name="connsiteX18" fmla="*/ 379281 w 555727"/>
              <a:gd name="connsiteY18" fmla="*/ 2886891 h 5277394"/>
              <a:gd name="connsiteX19" fmla="*/ 405406 w 555727"/>
              <a:gd name="connsiteY19" fmla="*/ 3383279 h 5277394"/>
              <a:gd name="connsiteX20" fmla="*/ 483784 w 555727"/>
              <a:gd name="connsiteY20" fmla="*/ 3775166 h 5277394"/>
              <a:gd name="connsiteX21" fmla="*/ 522973 w 555727"/>
              <a:gd name="connsiteY21" fmla="*/ 3971109 h 5277394"/>
              <a:gd name="connsiteX22" fmla="*/ 522972 w 555727"/>
              <a:gd name="connsiteY22" fmla="*/ 4153989 h 5277394"/>
              <a:gd name="connsiteX23" fmla="*/ 549100 w 555727"/>
              <a:gd name="connsiteY23" fmla="*/ 4349931 h 5277394"/>
              <a:gd name="connsiteX24" fmla="*/ 549098 w 555727"/>
              <a:gd name="connsiteY24" fmla="*/ 4532812 h 5277394"/>
              <a:gd name="connsiteX25" fmla="*/ 549099 w 555727"/>
              <a:gd name="connsiteY25" fmla="*/ 4728754 h 5277394"/>
              <a:gd name="connsiteX26" fmla="*/ 549099 w 555727"/>
              <a:gd name="connsiteY26" fmla="*/ 4937760 h 5277394"/>
              <a:gd name="connsiteX27" fmla="*/ 549099 w 555727"/>
              <a:gd name="connsiteY27" fmla="*/ 5159828 h 5277394"/>
              <a:gd name="connsiteX28" fmla="*/ 522973 w 555727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171961 w 557412"/>
              <a:gd name="connsiteY7" fmla="*/ 875211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158898 w 557412"/>
              <a:gd name="connsiteY6" fmla="*/ 809897 h 5277394"/>
              <a:gd name="connsiteX7" fmla="*/ 263401 w 557412"/>
              <a:gd name="connsiteY7" fmla="*/ 901337 h 5277394"/>
              <a:gd name="connsiteX8" fmla="*/ 250338 w 557412"/>
              <a:gd name="connsiteY8" fmla="*/ 979714 h 5277394"/>
              <a:gd name="connsiteX9" fmla="*/ 315652 w 557412"/>
              <a:gd name="connsiteY9" fmla="*/ 1071154 h 5277394"/>
              <a:gd name="connsiteX10" fmla="*/ 341778 w 557412"/>
              <a:gd name="connsiteY10" fmla="*/ 1110343 h 5277394"/>
              <a:gd name="connsiteX11" fmla="*/ 367904 w 557412"/>
              <a:gd name="connsiteY11" fmla="*/ 1175657 h 5277394"/>
              <a:gd name="connsiteX12" fmla="*/ 394029 w 557412"/>
              <a:gd name="connsiteY12" fmla="*/ 1306286 h 5277394"/>
              <a:gd name="connsiteX13" fmla="*/ 420155 w 557412"/>
              <a:gd name="connsiteY13" fmla="*/ 1371600 h 5277394"/>
              <a:gd name="connsiteX14" fmla="*/ 433218 w 557412"/>
              <a:gd name="connsiteY14" fmla="*/ 1476103 h 5277394"/>
              <a:gd name="connsiteX15" fmla="*/ 394029 w 557412"/>
              <a:gd name="connsiteY15" fmla="*/ 1933303 h 5277394"/>
              <a:gd name="connsiteX16" fmla="*/ 354841 w 557412"/>
              <a:gd name="connsiteY16" fmla="*/ 2129246 h 5277394"/>
              <a:gd name="connsiteX17" fmla="*/ 367903 w 557412"/>
              <a:gd name="connsiteY17" fmla="*/ 2534194 h 5277394"/>
              <a:gd name="connsiteX18" fmla="*/ 380966 w 557412"/>
              <a:gd name="connsiteY18" fmla="*/ 2886891 h 5277394"/>
              <a:gd name="connsiteX19" fmla="*/ 407091 w 557412"/>
              <a:gd name="connsiteY19" fmla="*/ 3383279 h 5277394"/>
              <a:gd name="connsiteX20" fmla="*/ 485469 w 557412"/>
              <a:gd name="connsiteY20" fmla="*/ 3775166 h 5277394"/>
              <a:gd name="connsiteX21" fmla="*/ 524658 w 557412"/>
              <a:gd name="connsiteY21" fmla="*/ 3971109 h 5277394"/>
              <a:gd name="connsiteX22" fmla="*/ 524657 w 557412"/>
              <a:gd name="connsiteY22" fmla="*/ 4153989 h 5277394"/>
              <a:gd name="connsiteX23" fmla="*/ 550785 w 557412"/>
              <a:gd name="connsiteY23" fmla="*/ 4349931 h 5277394"/>
              <a:gd name="connsiteX24" fmla="*/ 550783 w 557412"/>
              <a:gd name="connsiteY24" fmla="*/ 4532812 h 5277394"/>
              <a:gd name="connsiteX25" fmla="*/ 550784 w 557412"/>
              <a:gd name="connsiteY25" fmla="*/ 4728754 h 5277394"/>
              <a:gd name="connsiteX26" fmla="*/ 550784 w 557412"/>
              <a:gd name="connsiteY26" fmla="*/ 4937760 h 5277394"/>
              <a:gd name="connsiteX27" fmla="*/ 550784 w 557412"/>
              <a:gd name="connsiteY27" fmla="*/ 5159828 h 5277394"/>
              <a:gd name="connsiteX28" fmla="*/ 524658 w 557412"/>
              <a:gd name="connsiteY28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132772 w 557412"/>
              <a:gd name="connsiteY5" fmla="*/ 770708 h 5277394"/>
              <a:gd name="connsiteX6" fmla="*/ 263401 w 557412"/>
              <a:gd name="connsiteY6" fmla="*/ 901337 h 5277394"/>
              <a:gd name="connsiteX7" fmla="*/ 250338 w 557412"/>
              <a:gd name="connsiteY7" fmla="*/ 979714 h 5277394"/>
              <a:gd name="connsiteX8" fmla="*/ 315652 w 557412"/>
              <a:gd name="connsiteY8" fmla="*/ 1071154 h 5277394"/>
              <a:gd name="connsiteX9" fmla="*/ 341778 w 557412"/>
              <a:gd name="connsiteY9" fmla="*/ 1110343 h 5277394"/>
              <a:gd name="connsiteX10" fmla="*/ 367904 w 557412"/>
              <a:gd name="connsiteY10" fmla="*/ 1175657 h 5277394"/>
              <a:gd name="connsiteX11" fmla="*/ 394029 w 557412"/>
              <a:gd name="connsiteY11" fmla="*/ 1306286 h 5277394"/>
              <a:gd name="connsiteX12" fmla="*/ 420155 w 557412"/>
              <a:gd name="connsiteY12" fmla="*/ 1371600 h 5277394"/>
              <a:gd name="connsiteX13" fmla="*/ 433218 w 557412"/>
              <a:gd name="connsiteY13" fmla="*/ 1476103 h 5277394"/>
              <a:gd name="connsiteX14" fmla="*/ 394029 w 557412"/>
              <a:gd name="connsiteY14" fmla="*/ 1933303 h 5277394"/>
              <a:gd name="connsiteX15" fmla="*/ 354841 w 557412"/>
              <a:gd name="connsiteY15" fmla="*/ 2129246 h 5277394"/>
              <a:gd name="connsiteX16" fmla="*/ 367903 w 557412"/>
              <a:gd name="connsiteY16" fmla="*/ 2534194 h 5277394"/>
              <a:gd name="connsiteX17" fmla="*/ 380966 w 557412"/>
              <a:gd name="connsiteY17" fmla="*/ 2886891 h 5277394"/>
              <a:gd name="connsiteX18" fmla="*/ 407091 w 557412"/>
              <a:gd name="connsiteY18" fmla="*/ 3383279 h 5277394"/>
              <a:gd name="connsiteX19" fmla="*/ 485469 w 557412"/>
              <a:gd name="connsiteY19" fmla="*/ 3775166 h 5277394"/>
              <a:gd name="connsiteX20" fmla="*/ 524658 w 557412"/>
              <a:gd name="connsiteY20" fmla="*/ 3971109 h 5277394"/>
              <a:gd name="connsiteX21" fmla="*/ 524657 w 557412"/>
              <a:gd name="connsiteY21" fmla="*/ 4153989 h 5277394"/>
              <a:gd name="connsiteX22" fmla="*/ 550785 w 557412"/>
              <a:gd name="connsiteY22" fmla="*/ 4349931 h 5277394"/>
              <a:gd name="connsiteX23" fmla="*/ 550783 w 557412"/>
              <a:gd name="connsiteY23" fmla="*/ 4532812 h 5277394"/>
              <a:gd name="connsiteX24" fmla="*/ 550784 w 557412"/>
              <a:gd name="connsiteY24" fmla="*/ 4728754 h 5277394"/>
              <a:gd name="connsiteX25" fmla="*/ 550784 w 557412"/>
              <a:gd name="connsiteY25" fmla="*/ 4937760 h 5277394"/>
              <a:gd name="connsiteX26" fmla="*/ 550784 w 557412"/>
              <a:gd name="connsiteY26" fmla="*/ 5159828 h 5277394"/>
              <a:gd name="connsiteX27" fmla="*/ 524658 w 557412"/>
              <a:gd name="connsiteY27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93584 w 557412"/>
              <a:gd name="connsiteY4" fmla="*/ 718457 h 5277394"/>
              <a:gd name="connsiteX5" fmla="*/ 263401 w 557412"/>
              <a:gd name="connsiteY5" fmla="*/ 901337 h 5277394"/>
              <a:gd name="connsiteX6" fmla="*/ 250338 w 557412"/>
              <a:gd name="connsiteY6" fmla="*/ 979714 h 5277394"/>
              <a:gd name="connsiteX7" fmla="*/ 315652 w 557412"/>
              <a:gd name="connsiteY7" fmla="*/ 1071154 h 5277394"/>
              <a:gd name="connsiteX8" fmla="*/ 341778 w 557412"/>
              <a:gd name="connsiteY8" fmla="*/ 1110343 h 5277394"/>
              <a:gd name="connsiteX9" fmla="*/ 367904 w 557412"/>
              <a:gd name="connsiteY9" fmla="*/ 1175657 h 5277394"/>
              <a:gd name="connsiteX10" fmla="*/ 394029 w 557412"/>
              <a:gd name="connsiteY10" fmla="*/ 1306286 h 5277394"/>
              <a:gd name="connsiteX11" fmla="*/ 420155 w 557412"/>
              <a:gd name="connsiteY11" fmla="*/ 1371600 h 5277394"/>
              <a:gd name="connsiteX12" fmla="*/ 433218 w 557412"/>
              <a:gd name="connsiteY12" fmla="*/ 1476103 h 5277394"/>
              <a:gd name="connsiteX13" fmla="*/ 394029 w 557412"/>
              <a:gd name="connsiteY13" fmla="*/ 1933303 h 5277394"/>
              <a:gd name="connsiteX14" fmla="*/ 354841 w 557412"/>
              <a:gd name="connsiteY14" fmla="*/ 2129246 h 5277394"/>
              <a:gd name="connsiteX15" fmla="*/ 367903 w 557412"/>
              <a:gd name="connsiteY15" fmla="*/ 2534194 h 5277394"/>
              <a:gd name="connsiteX16" fmla="*/ 380966 w 557412"/>
              <a:gd name="connsiteY16" fmla="*/ 2886891 h 5277394"/>
              <a:gd name="connsiteX17" fmla="*/ 407091 w 557412"/>
              <a:gd name="connsiteY17" fmla="*/ 3383279 h 5277394"/>
              <a:gd name="connsiteX18" fmla="*/ 485469 w 557412"/>
              <a:gd name="connsiteY18" fmla="*/ 3775166 h 5277394"/>
              <a:gd name="connsiteX19" fmla="*/ 524658 w 557412"/>
              <a:gd name="connsiteY19" fmla="*/ 3971109 h 5277394"/>
              <a:gd name="connsiteX20" fmla="*/ 524657 w 557412"/>
              <a:gd name="connsiteY20" fmla="*/ 4153989 h 5277394"/>
              <a:gd name="connsiteX21" fmla="*/ 550785 w 557412"/>
              <a:gd name="connsiteY21" fmla="*/ 4349931 h 5277394"/>
              <a:gd name="connsiteX22" fmla="*/ 550783 w 557412"/>
              <a:gd name="connsiteY22" fmla="*/ 4532812 h 5277394"/>
              <a:gd name="connsiteX23" fmla="*/ 550784 w 557412"/>
              <a:gd name="connsiteY23" fmla="*/ 4728754 h 5277394"/>
              <a:gd name="connsiteX24" fmla="*/ 550784 w 557412"/>
              <a:gd name="connsiteY24" fmla="*/ 4937760 h 5277394"/>
              <a:gd name="connsiteX25" fmla="*/ 550784 w 557412"/>
              <a:gd name="connsiteY25" fmla="*/ 5159828 h 5277394"/>
              <a:gd name="connsiteX26" fmla="*/ 524658 w 557412"/>
              <a:gd name="connsiteY26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67904 w 557412"/>
              <a:gd name="connsiteY8" fmla="*/ 1175657 h 5277394"/>
              <a:gd name="connsiteX9" fmla="*/ 394029 w 557412"/>
              <a:gd name="connsiteY9" fmla="*/ 1306286 h 5277394"/>
              <a:gd name="connsiteX10" fmla="*/ 420155 w 557412"/>
              <a:gd name="connsiteY10" fmla="*/ 1371600 h 5277394"/>
              <a:gd name="connsiteX11" fmla="*/ 433218 w 557412"/>
              <a:gd name="connsiteY11" fmla="*/ 1476103 h 5277394"/>
              <a:gd name="connsiteX12" fmla="*/ 394029 w 557412"/>
              <a:gd name="connsiteY12" fmla="*/ 1933303 h 5277394"/>
              <a:gd name="connsiteX13" fmla="*/ 354841 w 557412"/>
              <a:gd name="connsiteY13" fmla="*/ 2129246 h 5277394"/>
              <a:gd name="connsiteX14" fmla="*/ 367903 w 557412"/>
              <a:gd name="connsiteY14" fmla="*/ 2534194 h 5277394"/>
              <a:gd name="connsiteX15" fmla="*/ 380966 w 557412"/>
              <a:gd name="connsiteY15" fmla="*/ 2886891 h 5277394"/>
              <a:gd name="connsiteX16" fmla="*/ 407091 w 557412"/>
              <a:gd name="connsiteY16" fmla="*/ 3383279 h 5277394"/>
              <a:gd name="connsiteX17" fmla="*/ 485469 w 557412"/>
              <a:gd name="connsiteY17" fmla="*/ 3775166 h 5277394"/>
              <a:gd name="connsiteX18" fmla="*/ 524658 w 557412"/>
              <a:gd name="connsiteY18" fmla="*/ 3971109 h 5277394"/>
              <a:gd name="connsiteX19" fmla="*/ 524657 w 557412"/>
              <a:gd name="connsiteY19" fmla="*/ 4153989 h 5277394"/>
              <a:gd name="connsiteX20" fmla="*/ 550785 w 557412"/>
              <a:gd name="connsiteY20" fmla="*/ 4349931 h 5277394"/>
              <a:gd name="connsiteX21" fmla="*/ 550783 w 557412"/>
              <a:gd name="connsiteY21" fmla="*/ 4532812 h 5277394"/>
              <a:gd name="connsiteX22" fmla="*/ 550784 w 557412"/>
              <a:gd name="connsiteY22" fmla="*/ 4728754 h 5277394"/>
              <a:gd name="connsiteX23" fmla="*/ 550784 w 557412"/>
              <a:gd name="connsiteY23" fmla="*/ 4937760 h 5277394"/>
              <a:gd name="connsiteX24" fmla="*/ 550784 w 557412"/>
              <a:gd name="connsiteY24" fmla="*/ 5159828 h 5277394"/>
              <a:gd name="connsiteX25" fmla="*/ 524658 w 557412"/>
              <a:gd name="connsiteY25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41778 w 557412"/>
              <a:gd name="connsiteY7" fmla="*/ 1110343 h 5277394"/>
              <a:gd name="connsiteX8" fmla="*/ 394029 w 557412"/>
              <a:gd name="connsiteY8" fmla="*/ 1306286 h 5277394"/>
              <a:gd name="connsiteX9" fmla="*/ 420155 w 557412"/>
              <a:gd name="connsiteY9" fmla="*/ 1371600 h 5277394"/>
              <a:gd name="connsiteX10" fmla="*/ 433218 w 557412"/>
              <a:gd name="connsiteY10" fmla="*/ 1476103 h 5277394"/>
              <a:gd name="connsiteX11" fmla="*/ 394029 w 557412"/>
              <a:gd name="connsiteY11" fmla="*/ 1933303 h 5277394"/>
              <a:gd name="connsiteX12" fmla="*/ 354841 w 557412"/>
              <a:gd name="connsiteY12" fmla="*/ 2129246 h 5277394"/>
              <a:gd name="connsiteX13" fmla="*/ 367903 w 557412"/>
              <a:gd name="connsiteY13" fmla="*/ 2534194 h 5277394"/>
              <a:gd name="connsiteX14" fmla="*/ 380966 w 557412"/>
              <a:gd name="connsiteY14" fmla="*/ 2886891 h 5277394"/>
              <a:gd name="connsiteX15" fmla="*/ 407091 w 557412"/>
              <a:gd name="connsiteY15" fmla="*/ 3383279 h 5277394"/>
              <a:gd name="connsiteX16" fmla="*/ 485469 w 557412"/>
              <a:gd name="connsiteY16" fmla="*/ 3775166 h 5277394"/>
              <a:gd name="connsiteX17" fmla="*/ 524658 w 557412"/>
              <a:gd name="connsiteY17" fmla="*/ 3971109 h 5277394"/>
              <a:gd name="connsiteX18" fmla="*/ 524657 w 557412"/>
              <a:gd name="connsiteY18" fmla="*/ 4153989 h 5277394"/>
              <a:gd name="connsiteX19" fmla="*/ 550785 w 557412"/>
              <a:gd name="connsiteY19" fmla="*/ 4349931 h 5277394"/>
              <a:gd name="connsiteX20" fmla="*/ 550783 w 557412"/>
              <a:gd name="connsiteY20" fmla="*/ 4532812 h 5277394"/>
              <a:gd name="connsiteX21" fmla="*/ 550784 w 557412"/>
              <a:gd name="connsiteY21" fmla="*/ 4728754 h 5277394"/>
              <a:gd name="connsiteX22" fmla="*/ 550784 w 557412"/>
              <a:gd name="connsiteY22" fmla="*/ 4937760 h 5277394"/>
              <a:gd name="connsiteX23" fmla="*/ 550784 w 557412"/>
              <a:gd name="connsiteY23" fmla="*/ 5159828 h 5277394"/>
              <a:gd name="connsiteX24" fmla="*/ 524658 w 557412"/>
              <a:gd name="connsiteY24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15652 w 557412"/>
              <a:gd name="connsiteY6" fmla="*/ 1071154 h 5277394"/>
              <a:gd name="connsiteX7" fmla="*/ 394029 w 557412"/>
              <a:gd name="connsiteY7" fmla="*/ 1306286 h 5277394"/>
              <a:gd name="connsiteX8" fmla="*/ 420155 w 557412"/>
              <a:gd name="connsiteY8" fmla="*/ 1371600 h 5277394"/>
              <a:gd name="connsiteX9" fmla="*/ 433218 w 557412"/>
              <a:gd name="connsiteY9" fmla="*/ 1476103 h 5277394"/>
              <a:gd name="connsiteX10" fmla="*/ 394029 w 557412"/>
              <a:gd name="connsiteY10" fmla="*/ 1933303 h 5277394"/>
              <a:gd name="connsiteX11" fmla="*/ 354841 w 557412"/>
              <a:gd name="connsiteY11" fmla="*/ 2129246 h 5277394"/>
              <a:gd name="connsiteX12" fmla="*/ 367903 w 557412"/>
              <a:gd name="connsiteY12" fmla="*/ 2534194 h 5277394"/>
              <a:gd name="connsiteX13" fmla="*/ 380966 w 557412"/>
              <a:gd name="connsiteY13" fmla="*/ 2886891 h 5277394"/>
              <a:gd name="connsiteX14" fmla="*/ 407091 w 557412"/>
              <a:gd name="connsiteY14" fmla="*/ 3383279 h 5277394"/>
              <a:gd name="connsiteX15" fmla="*/ 485469 w 557412"/>
              <a:gd name="connsiteY15" fmla="*/ 3775166 h 5277394"/>
              <a:gd name="connsiteX16" fmla="*/ 524658 w 557412"/>
              <a:gd name="connsiteY16" fmla="*/ 3971109 h 5277394"/>
              <a:gd name="connsiteX17" fmla="*/ 524657 w 557412"/>
              <a:gd name="connsiteY17" fmla="*/ 4153989 h 5277394"/>
              <a:gd name="connsiteX18" fmla="*/ 550785 w 557412"/>
              <a:gd name="connsiteY18" fmla="*/ 4349931 h 5277394"/>
              <a:gd name="connsiteX19" fmla="*/ 550783 w 557412"/>
              <a:gd name="connsiteY19" fmla="*/ 4532812 h 5277394"/>
              <a:gd name="connsiteX20" fmla="*/ 550784 w 557412"/>
              <a:gd name="connsiteY20" fmla="*/ 4728754 h 5277394"/>
              <a:gd name="connsiteX21" fmla="*/ 550784 w 557412"/>
              <a:gd name="connsiteY21" fmla="*/ 4937760 h 5277394"/>
              <a:gd name="connsiteX22" fmla="*/ 550784 w 557412"/>
              <a:gd name="connsiteY22" fmla="*/ 5159828 h 5277394"/>
              <a:gd name="connsiteX23" fmla="*/ 524658 w 557412"/>
              <a:gd name="connsiteY23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250338 w 557412"/>
              <a:gd name="connsiteY5" fmla="*/ 979714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67458 w 557412"/>
              <a:gd name="connsiteY3" fmla="*/ 666206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24657 w 557412"/>
              <a:gd name="connsiteY16" fmla="*/ 4153989 h 5277394"/>
              <a:gd name="connsiteX17" fmla="*/ 550785 w 557412"/>
              <a:gd name="connsiteY17" fmla="*/ 4349931 h 5277394"/>
              <a:gd name="connsiteX18" fmla="*/ 550783 w 557412"/>
              <a:gd name="connsiteY18" fmla="*/ 4532812 h 5277394"/>
              <a:gd name="connsiteX19" fmla="*/ 550784 w 557412"/>
              <a:gd name="connsiteY19" fmla="*/ 4728754 h 5277394"/>
              <a:gd name="connsiteX20" fmla="*/ 550784 w 557412"/>
              <a:gd name="connsiteY20" fmla="*/ 4937760 h 5277394"/>
              <a:gd name="connsiteX21" fmla="*/ 550784 w 557412"/>
              <a:gd name="connsiteY21" fmla="*/ 5159828 h 5277394"/>
              <a:gd name="connsiteX22" fmla="*/ 524658 w 557412"/>
              <a:gd name="connsiteY22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20155 w 557412"/>
              <a:gd name="connsiteY7" fmla="*/ 1371600 h 5277394"/>
              <a:gd name="connsiteX8" fmla="*/ 433218 w 557412"/>
              <a:gd name="connsiteY8" fmla="*/ 1476103 h 5277394"/>
              <a:gd name="connsiteX9" fmla="*/ 394029 w 557412"/>
              <a:gd name="connsiteY9" fmla="*/ 1933303 h 5277394"/>
              <a:gd name="connsiteX10" fmla="*/ 354841 w 557412"/>
              <a:gd name="connsiteY10" fmla="*/ 2129246 h 5277394"/>
              <a:gd name="connsiteX11" fmla="*/ 367903 w 557412"/>
              <a:gd name="connsiteY11" fmla="*/ 2534194 h 5277394"/>
              <a:gd name="connsiteX12" fmla="*/ 380966 w 557412"/>
              <a:gd name="connsiteY12" fmla="*/ 2886891 h 5277394"/>
              <a:gd name="connsiteX13" fmla="*/ 407091 w 557412"/>
              <a:gd name="connsiteY13" fmla="*/ 3383279 h 5277394"/>
              <a:gd name="connsiteX14" fmla="*/ 485469 w 557412"/>
              <a:gd name="connsiteY14" fmla="*/ 3775166 h 5277394"/>
              <a:gd name="connsiteX15" fmla="*/ 524658 w 557412"/>
              <a:gd name="connsiteY15" fmla="*/ 3971109 h 5277394"/>
              <a:gd name="connsiteX16" fmla="*/ 550785 w 557412"/>
              <a:gd name="connsiteY16" fmla="*/ 4349931 h 5277394"/>
              <a:gd name="connsiteX17" fmla="*/ 550783 w 557412"/>
              <a:gd name="connsiteY17" fmla="*/ 4532812 h 5277394"/>
              <a:gd name="connsiteX18" fmla="*/ 550784 w 557412"/>
              <a:gd name="connsiteY18" fmla="*/ 4728754 h 5277394"/>
              <a:gd name="connsiteX19" fmla="*/ 550784 w 557412"/>
              <a:gd name="connsiteY19" fmla="*/ 4937760 h 5277394"/>
              <a:gd name="connsiteX20" fmla="*/ 550784 w 557412"/>
              <a:gd name="connsiteY20" fmla="*/ 5159828 h 5277394"/>
              <a:gd name="connsiteX21" fmla="*/ 524658 w 557412"/>
              <a:gd name="connsiteY21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476103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277394"/>
              <a:gd name="connsiteX1" fmla="*/ 2144 w 557412"/>
              <a:gd name="connsiteY1" fmla="*/ 287383 h 5277394"/>
              <a:gd name="connsiteX2" fmla="*/ 41332 w 557412"/>
              <a:gd name="connsiteY2" fmla="*/ 496389 h 5277394"/>
              <a:gd name="connsiteX3" fmla="*/ 132772 w 557412"/>
              <a:gd name="connsiteY3" fmla="*/ 705394 h 5277394"/>
              <a:gd name="connsiteX4" fmla="*/ 263401 w 557412"/>
              <a:gd name="connsiteY4" fmla="*/ 901337 h 5277394"/>
              <a:gd name="connsiteX5" fmla="*/ 341778 w 557412"/>
              <a:gd name="connsiteY5" fmla="*/ 1097280 h 5277394"/>
              <a:gd name="connsiteX6" fmla="*/ 394029 w 557412"/>
              <a:gd name="connsiteY6" fmla="*/ 1306286 h 5277394"/>
              <a:gd name="connsiteX7" fmla="*/ 433218 w 557412"/>
              <a:gd name="connsiteY7" fmla="*/ 1541417 h 5277394"/>
              <a:gd name="connsiteX8" fmla="*/ 394029 w 557412"/>
              <a:gd name="connsiteY8" fmla="*/ 1933303 h 5277394"/>
              <a:gd name="connsiteX9" fmla="*/ 354841 w 557412"/>
              <a:gd name="connsiteY9" fmla="*/ 2129246 h 5277394"/>
              <a:gd name="connsiteX10" fmla="*/ 367903 w 557412"/>
              <a:gd name="connsiteY10" fmla="*/ 2534194 h 5277394"/>
              <a:gd name="connsiteX11" fmla="*/ 380966 w 557412"/>
              <a:gd name="connsiteY11" fmla="*/ 2886891 h 5277394"/>
              <a:gd name="connsiteX12" fmla="*/ 407091 w 557412"/>
              <a:gd name="connsiteY12" fmla="*/ 3383279 h 5277394"/>
              <a:gd name="connsiteX13" fmla="*/ 485469 w 557412"/>
              <a:gd name="connsiteY13" fmla="*/ 3775166 h 5277394"/>
              <a:gd name="connsiteX14" fmla="*/ 524658 w 557412"/>
              <a:gd name="connsiteY14" fmla="*/ 3971109 h 5277394"/>
              <a:gd name="connsiteX15" fmla="*/ 550785 w 557412"/>
              <a:gd name="connsiteY15" fmla="*/ 4349931 h 5277394"/>
              <a:gd name="connsiteX16" fmla="*/ 550783 w 557412"/>
              <a:gd name="connsiteY16" fmla="*/ 4532812 h 5277394"/>
              <a:gd name="connsiteX17" fmla="*/ 550784 w 557412"/>
              <a:gd name="connsiteY17" fmla="*/ 4728754 h 5277394"/>
              <a:gd name="connsiteX18" fmla="*/ 550784 w 557412"/>
              <a:gd name="connsiteY18" fmla="*/ 4937760 h 5277394"/>
              <a:gd name="connsiteX19" fmla="*/ 550784 w 557412"/>
              <a:gd name="connsiteY19" fmla="*/ 5159828 h 5277394"/>
              <a:gd name="connsiteX20" fmla="*/ 524658 w 557412"/>
              <a:gd name="connsiteY20" fmla="*/ 5277394 h 5277394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33218 w 557412"/>
              <a:gd name="connsiteY7" fmla="*/ 1541417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32772 w 557412"/>
              <a:gd name="connsiteY3" fmla="*/ 705394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2143 w 557412"/>
              <a:gd name="connsiteY0" fmla="*/ 0 h 5159828"/>
              <a:gd name="connsiteX1" fmla="*/ 2144 w 557412"/>
              <a:gd name="connsiteY1" fmla="*/ 287383 h 5159828"/>
              <a:gd name="connsiteX2" fmla="*/ 41332 w 557412"/>
              <a:gd name="connsiteY2" fmla="*/ 496389 h 5159828"/>
              <a:gd name="connsiteX3" fmla="*/ 158898 w 557412"/>
              <a:gd name="connsiteY3" fmla="*/ 666205 h 5159828"/>
              <a:gd name="connsiteX4" fmla="*/ 263401 w 557412"/>
              <a:gd name="connsiteY4" fmla="*/ 901337 h 5159828"/>
              <a:gd name="connsiteX5" fmla="*/ 341778 w 557412"/>
              <a:gd name="connsiteY5" fmla="*/ 1097280 h 5159828"/>
              <a:gd name="connsiteX6" fmla="*/ 394029 w 557412"/>
              <a:gd name="connsiteY6" fmla="*/ 1306286 h 5159828"/>
              <a:gd name="connsiteX7" fmla="*/ 407092 w 557412"/>
              <a:gd name="connsiteY7" fmla="*/ 1593669 h 5159828"/>
              <a:gd name="connsiteX8" fmla="*/ 394029 w 557412"/>
              <a:gd name="connsiteY8" fmla="*/ 1933303 h 5159828"/>
              <a:gd name="connsiteX9" fmla="*/ 354841 w 557412"/>
              <a:gd name="connsiteY9" fmla="*/ 2129246 h 5159828"/>
              <a:gd name="connsiteX10" fmla="*/ 367903 w 557412"/>
              <a:gd name="connsiteY10" fmla="*/ 2534194 h 5159828"/>
              <a:gd name="connsiteX11" fmla="*/ 380966 w 557412"/>
              <a:gd name="connsiteY11" fmla="*/ 2886891 h 5159828"/>
              <a:gd name="connsiteX12" fmla="*/ 407091 w 557412"/>
              <a:gd name="connsiteY12" fmla="*/ 3383279 h 5159828"/>
              <a:gd name="connsiteX13" fmla="*/ 485469 w 557412"/>
              <a:gd name="connsiteY13" fmla="*/ 3775166 h 5159828"/>
              <a:gd name="connsiteX14" fmla="*/ 524658 w 557412"/>
              <a:gd name="connsiteY14" fmla="*/ 3971109 h 5159828"/>
              <a:gd name="connsiteX15" fmla="*/ 550785 w 557412"/>
              <a:gd name="connsiteY15" fmla="*/ 4349931 h 5159828"/>
              <a:gd name="connsiteX16" fmla="*/ 550783 w 557412"/>
              <a:gd name="connsiteY16" fmla="*/ 4532812 h 5159828"/>
              <a:gd name="connsiteX17" fmla="*/ 550784 w 557412"/>
              <a:gd name="connsiteY17" fmla="*/ 4728754 h 5159828"/>
              <a:gd name="connsiteX18" fmla="*/ 550784 w 557412"/>
              <a:gd name="connsiteY18" fmla="*/ 4937760 h 5159828"/>
              <a:gd name="connsiteX19" fmla="*/ 550784 w 557412"/>
              <a:gd name="connsiteY19" fmla="*/ 5159828 h 5159828"/>
              <a:gd name="connsiteX0" fmla="*/ 3065 w 558334"/>
              <a:gd name="connsiteY0" fmla="*/ 0 h 5159828"/>
              <a:gd name="connsiteX1" fmla="*/ 3066 w 558334"/>
              <a:gd name="connsiteY1" fmla="*/ 287383 h 5159828"/>
              <a:gd name="connsiteX2" fmla="*/ 55317 w 558334"/>
              <a:gd name="connsiteY2" fmla="*/ 457200 h 5159828"/>
              <a:gd name="connsiteX3" fmla="*/ 159820 w 558334"/>
              <a:gd name="connsiteY3" fmla="*/ 666205 h 5159828"/>
              <a:gd name="connsiteX4" fmla="*/ 264323 w 558334"/>
              <a:gd name="connsiteY4" fmla="*/ 901337 h 5159828"/>
              <a:gd name="connsiteX5" fmla="*/ 342700 w 558334"/>
              <a:gd name="connsiteY5" fmla="*/ 1097280 h 5159828"/>
              <a:gd name="connsiteX6" fmla="*/ 394951 w 558334"/>
              <a:gd name="connsiteY6" fmla="*/ 1306286 h 5159828"/>
              <a:gd name="connsiteX7" fmla="*/ 408014 w 558334"/>
              <a:gd name="connsiteY7" fmla="*/ 1593669 h 5159828"/>
              <a:gd name="connsiteX8" fmla="*/ 394951 w 558334"/>
              <a:gd name="connsiteY8" fmla="*/ 1933303 h 5159828"/>
              <a:gd name="connsiteX9" fmla="*/ 355763 w 558334"/>
              <a:gd name="connsiteY9" fmla="*/ 2129246 h 5159828"/>
              <a:gd name="connsiteX10" fmla="*/ 368825 w 558334"/>
              <a:gd name="connsiteY10" fmla="*/ 2534194 h 5159828"/>
              <a:gd name="connsiteX11" fmla="*/ 381888 w 558334"/>
              <a:gd name="connsiteY11" fmla="*/ 2886891 h 5159828"/>
              <a:gd name="connsiteX12" fmla="*/ 408013 w 558334"/>
              <a:gd name="connsiteY12" fmla="*/ 3383279 h 5159828"/>
              <a:gd name="connsiteX13" fmla="*/ 486391 w 558334"/>
              <a:gd name="connsiteY13" fmla="*/ 3775166 h 5159828"/>
              <a:gd name="connsiteX14" fmla="*/ 525580 w 558334"/>
              <a:gd name="connsiteY14" fmla="*/ 3971109 h 5159828"/>
              <a:gd name="connsiteX15" fmla="*/ 551707 w 558334"/>
              <a:gd name="connsiteY15" fmla="*/ 4349931 h 5159828"/>
              <a:gd name="connsiteX16" fmla="*/ 551705 w 558334"/>
              <a:gd name="connsiteY16" fmla="*/ 4532812 h 5159828"/>
              <a:gd name="connsiteX17" fmla="*/ 551706 w 558334"/>
              <a:gd name="connsiteY17" fmla="*/ 4728754 h 5159828"/>
              <a:gd name="connsiteX18" fmla="*/ 551706 w 558334"/>
              <a:gd name="connsiteY18" fmla="*/ 4937760 h 5159828"/>
              <a:gd name="connsiteX19" fmla="*/ 551706 w 558334"/>
              <a:gd name="connsiteY19" fmla="*/ 5159828 h 5159828"/>
              <a:gd name="connsiteX0" fmla="*/ 0 w 555269"/>
              <a:gd name="connsiteY0" fmla="*/ 0 h 5159828"/>
              <a:gd name="connsiteX1" fmla="*/ 26127 w 555269"/>
              <a:gd name="connsiteY1" fmla="*/ 235131 h 5159828"/>
              <a:gd name="connsiteX2" fmla="*/ 52252 w 555269"/>
              <a:gd name="connsiteY2" fmla="*/ 457200 h 5159828"/>
              <a:gd name="connsiteX3" fmla="*/ 156755 w 555269"/>
              <a:gd name="connsiteY3" fmla="*/ 666205 h 5159828"/>
              <a:gd name="connsiteX4" fmla="*/ 261258 w 555269"/>
              <a:gd name="connsiteY4" fmla="*/ 901337 h 5159828"/>
              <a:gd name="connsiteX5" fmla="*/ 339635 w 555269"/>
              <a:gd name="connsiteY5" fmla="*/ 1097280 h 5159828"/>
              <a:gd name="connsiteX6" fmla="*/ 391886 w 555269"/>
              <a:gd name="connsiteY6" fmla="*/ 1306286 h 5159828"/>
              <a:gd name="connsiteX7" fmla="*/ 404949 w 555269"/>
              <a:gd name="connsiteY7" fmla="*/ 1593669 h 5159828"/>
              <a:gd name="connsiteX8" fmla="*/ 391886 w 555269"/>
              <a:gd name="connsiteY8" fmla="*/ 1933303 h 5159828"/>
              <a:gd name="connsiteX9" fmla="*/ 352698 w 555269"/>
              <a:gd name="connsiteY9" fmla="*/ 2129246 h 5159828"/>
              <a:gd name="connsiteX10" fmla="*/ 365760 w 555269"/>
              <a:gd name="connsiteY10" fmla="*/ 2534194 h 5159828"/>
              <a:gd name="connsiteX11" fmla="*/ 378823 w 555269"/>
              <a:gd name="connsiteY11" fmla="*/ 2886891 h 5159828"/>
              <a:gd name="connsiteX12" fmla="*/ 404948 w 555269"/>
              <a:gd name="connsiteY12" fmla="*/ 3383279 h 5159828"/>
              <a:gd name="connsiteX13" fmla="*/ 483326 w 555269"/>
              <a:gd name="connsiteY13" fmla="*/ 3775166 h 5159828"/>
              <a:gd name="connsiteX14" fmla="*/ 522515 w 555269"/>
              <a:gd name="connsiteY14" fmla="*/ 3971109 h 5159828"/>
              <a:gd name="connsiteX15" fmla="*/ 548642 w 555269"/>
              <a:gd name="connsiteY15" fmla="*/ 4349931 h 5159828"/>
              <a:gd name="connsiteX16" fmla="*/ 548640 w 555269"/>
              <a:gd name="connsiteY16" fmla="*/ 4532812 h 5159828"/>
              <a:gd name="connsiteX17" fmla="*/ 548641 w 555269"/>
              <a:gd name="connsiteY17" fmla="*/ 4728754 h 5159828"/>
              <a:gd name="connsiteX18" fmla="*/ 548641 w 555269"/>
              <a:gd name="connsiteY18" fmla="*/ 4937760 h 5159828"/>
              <a:gd name="connsiteX19" fmla="*/ 548641 w 555269"/>
              <a:gd name="connsiteY19" fmla="*/ 5159828 h 5159828"/>
              <a:gd name="connsiteX0" fmla="*/ 1256 w 530400"/>
              <a:gd name="connsiteY0" fmla="*/ 0 h 5146765"/>
              <a:gd name="connsiteX1" fmla="*/ 1258 w 530400"/>
              <a:gd name="connsiteY1" fmla="*/ 222068 h 5146765"/>
              <a:gd name="connsiteX2" fmla="*/ 27383 w 530400"/>
              <a:gd name="connsiteY2" fmla="*/ 444137 h 5146765"/>
              <a:gd name="connsiteX3" fmla="*/ 131886 w 530400"/>
              <a:gd name="connsiteY3" fmla="*/ 653142 h 5146765"/>
              <a:gd name="connsiteX4" fmla="*/ 236389 w 530400"/>
              <a:gd name="connsiteY4" fmla="*/ 888274 h 5146765"/>
              <a:gd name="connsiteX5" fmla="*/ 314766 w 530400"/>
              <a:gd name="connsiteY5" fmla="*/ 1084217 h 5146765"/>
              <a:gd name="connsiteX6" fmla="*/ 367017 w 530400"/>
              <a:gd name="connsiteY6" fmla="*/ 1293223 h 5146765"/>
              <a:gd name="connsiteX7" fmla="*/ 380080 w 530400"/>
              <a:gd name="connsiteY7" fmla="*/ 1580606 h 5146765"/>
              <a:gd name="connsiteX8" fmla="*/ 367017 w 530400"/>
              <a:gd name="connsiteY8" fmla="*/ 1920240 h 5146765"/>
              <a:gd name="connsiteX9" fmla="*/ 327829 w 530400"/>
              <a:gd name="connsiteY9" fmla="*/ 2116183 h 5146765"/>
              <a:gd name="connsiteX10" fmla="*/ 340891 w 530400"/>
              <a:gd name="connsiteY10" fmla="*/ 2521131 h 5146765"/>
              <a:gd name="connsiteX11" fmla="*/ 353954 w 530400"/>
              <a:gd name="connsiteY11" fmla="*/ 2873828 h 5146765"/>
              <a:gd name="connsiteX12" fmla="*/ 380079 w 530400"/>
              <a:gd name="connsiteY12" fmla="*/ 3370216 h 5146765"/>
              <a:gd name="connsiteX13" fmla="*/ 458457 w 530400"/>
              <a:gd name="connsiteY13" fmla="*/ 3762103 h 5146765"/>
              <a:gd name="connsiteX14" fmla="*/ 497646 w 530400"/>
              <a:gd name="connsiteY14" fmla="*/ 3958046 h 5146765"/>
              <a:gd name="connsiteX15" fmla="*/ 523773 w 530400"/>
              <a:gd name="connsiteY15" fmla="*/ 4336868 h 5146765"/>
              <a:gd name="connsiteX16" fmla="*/ 523771 w 530400"/>
              <a:gd name="connsiteY16" fmla="*/ 4519749 h 5146765"/>
              <a:gd name="connsiteX17" fmla="*/ 523772 w 530400"/>
              <a:gd name="connsiteY17" fmla="*/ 4715691 h 5146765"/>
              <a:gd name="connsiteX18" fmla="*/ 523772 w 530400"/>
              <a:gd name="connsiteY18" fmla="*/ 4924697 h 5146765"/>
              <a:gd name="connsiteX19" fmla="*/ 523772 w 530400"/>
              <a:gd name="connsiteY19" fmla="*/ 5146765 h 5146765"/>
              <a:gd name="connsiteX0" fmla="*/ 1256 w 1138036"/>
              <a:gd name="connsiteY0" fmla="*/ 0 h 4936731"/>
              <a:gd name="connsiteX1" fmla="*/ 1258 w 1138036"/>
              <a:gd name="connsiteY1" fmla="*/ 222068 h 4936731"/>
              <a:gd name="connsiteX2" fmla="*/ 27383 w 1138036"/>
              <a:gd name="connsiteY2" fmla="*/ 444137 h 4936731"/>
              <a:gd name="connsiteX3" fmla="*/ 131886 w 1138036"/>
              <a:gd name="connsiteY3" fmla="*/ 653142 h 4936731"/>
              <a:gd name="connsiteX4" fmla="*/ 236389 w 1138036"/>
              <a:gd name="connsiteY4" fmla="*/ 888274 h 4936731"/>
              <a:gd name="connsiteX5" fmla="*/ 314766 w 1138036"/>
              <a:gd name="connsiteY5" fmla="*/ 1084217 h 4936731"/>
              <a:gd name="connsiteX6" fmla="*/ 367017 w 1138036"/>
              <a:gd name="connsiteY6" fmla="*/ 1293223 h 4936731"/>
              <a:gd name="connsiteX7" fmla="*/ 380080 w 1138036"/>
              <a:gd name="connsiteY7" fmla="*/ 1580606 h 4936731"/>
              <a:gd name="connsiteX8" fmla="*/ 367017 w 1138036"/>
              <a:gd name="connsiteY8" fmla="*/ 1920240 h 4936731"/>
              <a:gd name="connsiteX9" fmla="*/ 327829 w 1138036"/>
              <a:gd name="connsiteY9" fmla="*/ 2116183 h 4936731"/>
              <a:gd name="connsiteX10" fmla="*/ 340891 w 1138036"/>
              <a:gd name="connsiteY10" fmla="*/ 2521131 h 4936731"/>
              <a:gd name="connsiteX11" fmla="*/ 353954 w 1138036"/>
              <a:gd name="connsiteY11" fmla="*/ 2873828 h 4936731"/>
              <a:gd name="connsiteX12" fmla="*/ 380079 w 1138036"/>
              <a:gd name="connsiteY12" fmla="*/ 3370216 h 4936731"/>
              <a:gd name="connsiteX13" fmla="*/ 458457 w 1138036"/>
              <a:gd name="connsiteY13" fmla="*/ 3762103 h 4936731"/>
              <a:gd name="connsiteX14" fmla="*/ 497646 w 1138036"/>
              <a:gd name="connsiteY14" fmla="*/ 3958046 h 4936731"/>
              <a:gd name="connsiteX15" fmla="*/ 523773 w 1138036"/>
              <a:gd name="connsiteY15" fmla="*/ 4336868 h 4936731"/>
              <a:gd name="connsiteX16" fmla="*/ 523771 w 1138036"/>
              <a:gd name="connsiteY16" fmla="*/ 4519749 h 4936731"/>
              <a:gd name="connsiteX17" fmla="*/ 523772 w 1138036"/>
              <a:gd name="connsiteY17" fmla="*/ 4715691 h 4936731"/>
              <a:gd name="connsiteX18" fmla="*/ 523772 w 1138036"/>
              <a:gd name="connsiteY18" fmla="*/ 4924697 h 4936731"/>
              <a:gd name="connsiteX19" fmla="*/ 1137726 w 1138036"/>
              <a:gd name="connsiteY19" fmla="*/ 4336868 h 4936731"/>
              <a:gd name="connsiteX0" fmla="*/ 1256 w 1169541"/>
              <a:gd name="connsiteY0" fmla="*/ 0 h 4731478"/>
              <a:gd name="connsiteX1" fmla="*/ 1258 w 1169541"/>
              <a:gd name="connsiteY1" fmla="*/ 222068 h 4731478"/>
              <a:gd name="connsiteX2" fmla="*/ 27383 w 1169541"/>
              <a:gd name="connsiteY2" fmla="*/ 444137 h 4731478"/>
              <a:gd name="connsiteX3" fmla="*/ 131886 w 1169541"/>
              <a:gd name="connsiteY3" fmla="*/ 653142 h 4731478"/>
              <a:gd name="connsiteX4" fmla="*/ 236389 w 1169541"/>
              <a:gd name="connsiteY4" fmla="*/ 888274 h 4731478"/>
              <a:gd name="connsiteX5" fmla="*/ 314766 w 1169541"/>
              <a:gd name="connsiteY5" fmla="*/ 1084217 h 4731478"/>
              <a:gd name="connsiteX6" fmla="*/ 367017 w 1169541"/>
              <a:gd name="connsiteY6" fmla="*/ 1293223 h 4731478"/>
              <a:gd name="connsiteX7" fmla="*/ 380080 w 1169541"/>
              <a:gd name="connsiteY7" fmla="*/ 1580606 h 4731478"/>
              <a:gd name="connsiteX8" fmla="*/ 367017 w 1169541"/>
              <a:gd name="connsiteY8" fmla="*/ 1920240 h 4731478"/>
              <a:gd name="connsiteX9" fmla="*/ 327829 w 1169541"/>
              <a:gd name="connsiteY9" fmla="*/ 2116183 h 4731478"/>
              <a:gd name="connsiteX10" fmla="*/ 340891 w 1169541"/>
              <a:gd name="connsiteY10" fmla="*/ 2521131 h 4731478"/>
              <a:gd name="connsiteX11" fmla="*/ 353954 w 1169541"/>
              <a:gd name="connsiteY11" fmla="*/ 2873828 h 4731478"/>
              <a:gd name="connsiteX12" fmla="*/ 380079 w 1169541"/>
              <a:gd name="connsiteY12" fmla="*/ 3370216 h 4731478"/>
              <a:gd name="connsiteX13" fmla="*/ 458457 w 1169541"/>
              <a:gd name="connsiteY13" fmla="*/ 3762103 h 4731478"/>
              <a:gd name="connsiteX14" fmla="*/ 497646 w 1169541"/>
              <a:gd name="connsiteY14" fmla="*/ 3958046 h 4731478"/>
              <a:gd name="connsiteX15" fmla="*/ 523773 w 1169541"/>
              <a:gd name="connsiteY15" fmla="*/ 4336868 h 4731478"/>
              <a:gd name="connsiteX16" fmla="*/ 523771 w 1169541"/>
              <a:gd name="connsiteY16" fmla="*/ 4519749 h 4731478"/>
              <a:gd name="connsiteX17" fmla="*/ 523772 w 1169541"/>
              <a:gd name="connsiteY17" fmla="*/ 4715691 h 4731478"/>
              <a:gd name="connsiteX18" fmla="*/ 1111600 w 1169541"/>
              <a:gd name="connsiteY18" fmla="*/ 4075611 h 4731478"/>
              <a:gd name="connsiteX19" fmla="*/ 1137726 w 1169541"/>
              <a:gd name="connsiteY19" fmla="*/ 4336868 h 4731478"/>
              <a:gd name="connsiteX0" fmla="*/ 1256 w 1143309"/>
              <a:gd name="connsiteY0" fmla="*/ 0 h 4535382"/>
              <a:gd name="connsiteX1" fmla="*/ 1258 w 1143309"/>
              <a:gd name="connsiteY1" fmla="*/ 222068 h 4535382"/>
              <a:gd name="connsiteX2" fmla="*/ 27383 w 1143309"/>
              <a:gd name="connsiteY2" fmla="*/ 444137 h 4535382"/>
              <a:gd name="connsiteX3" fmla="*/ 131886 w 1143309"/>
              <a:gd name="connsiteY3" fmla="*/ 653142 h 4535382"/>
              <a:gd name="connsiteX4" fmla="*/ 236389 w 1143309"/>
              <a:gd name="connsiteY4" fmla="*/ 888274 h 4535382"/>
              <a:gd name="connsiteX5" fmla="*/ 314766 w 1143309"/>
              <a:gd name="connsiteY5" fmla="*/ 1084217 h 4535382"/>
              <a:gd name="connsiteX6" fmla="*/ 367017 w 1143309"/>
              <a:gd name="connsiteY6" fmla="*/ 1293223 h 4535382"/>
              <a:gd name="connsiteX7" fmla="*/ 380080 w 1143309"/>
              <a:gd name="connsiteY7" fmla="*/ 1580606 h 4535382"/>
              <a:gd name="connsiteX8" fmla="*/ 367017 w 1143309"/>
              <a:gd name="connsiteY8" fmla="*/ 1920240 h 4535382"/>
              <a:gd name="connsiteX9" fmla="*/ 327829 w 1143309"/>
              <a:gd name="connsiteY9" fmla="*/ 2116183 h 4535382"/>
              <a:gd name="connsiteX10" fmla="*/ 340891 w 1143309"/>
              <a:gd name="connsiteY10" fmla="*/ 2521131 h 4535382"/>
              <a:gd name="connsiteX11" fmla="*/ 353954 w 1143309"/>
              <a:gd name="connsiteY11" fmla="*/ 2873828 h 4535382"/>
              <a:gd name="connsiteX12" fmla="*/ 380079 w 1143309"/>
              <a:gd name="connsiteY12" fmla="*/ 3370216 h 4535382"/>
              <a:gd name="connsiteX13" fmla="*/ 458457 w 1143309"/>
              <a:gd name="connsiteY13" fmla="*/ 3762103 h 4535382"/>
              <a:gd name="connsiteX14" fmla="*/ 497646 w 1143309"/>
              <a:gd name="connsiteY14" fmla="*/ 3958046 h 4535382"/>
              <a:gd name="connsiteX15" fmla="*/ 523773 w 1143309"/>
              <a:gd name="connsiteY15" fmla="*/ 4336868 h 4535382"/>
              <a:gd name="connsiteX16" fmla="*/ 523771 w 1143309"/>
              <a:gd name="connsiteY16" fmla="*/ 4519749 h 4535382"/>
              <a:gd name="connsiteX17" fmla="*/ 994034 w 1143309"/>
              <a:gd name="connsiteY17" fmla="*/ 3944982 h 4535382"/>
              <a:gd name="connsiteX18" fmla="*/ 1111600 w 1143309"/>
              <a:gd name="connsiteY18" fmla="*/ 4075611 h 4535382"/>
              <a:gd name="connsiteX19" fmla="*/ 1137726 w 1143309"/>
              <a:gd name="connsiteY19" fmla="*/ 4336868 h 4535382"/>
              <a:gd name="connsiteX0" fmla="*/ 1256 w 1143309"/>
              <a:gd name="connsiteY0" fmla="*/ 0 h 4339831"/>
              <a:gd name="connsiteX1" fmla="*/ 1258 w 1143309"/>
              <a:gd name="connsiteY1" fmla="*/ 222068 h 4339831"/>
              <a:gd name="connsiteX2" fmla="*/ 27383 w 1143309"/>
              <a:gd name="connsiteY2" fmla="*/ 444137 h 4339831"/>
              <a:gd name="connsiteX3" fmla="*/ 131886 w 1143309"/>
              <a:gd name="connsiteY3" fmla="*/ 653142 h 4339831"/>
              <a:gd name="connsiteX4" fmla="*/ 236389 w 1143309"/>
              <a:gd name="connsiteY4" fmla="*/ 888274 h 4339831"/>
              <a:gd name="connsiteX5" fmla="*/ 314766 w 1143309"/>
              <a:gd name="connsiteY5" fmla="*/ 1084217 h 4339831"/>
              <a:gd name="connsiteX6" fmla="*/ 367017 w 1143309"/>
              <a:gd name="connsiteY6" fmla="*/ 1293223 h 4339831"/>
              <a:gd name="connsiteX7" fmla="*/ 380080 w 1143309"/>
              <a:gd name="connsiteY7" fmla="*/ 1580606 h 4339831"/>
              <a:gd name="connsiteX8" fmla="*/ 367017 w 1143309"/>
              <a:gd name="connsiteY8" fmla="*/ 1920240 h 4339831"/>
              <a:gd name="connsiteX9" fmla="*/ 327829 w 1143309"/>
              <a:gd name="connsiteY9" fmla="*/ 2116183 h 4339831"/>
              <a:gd name="connsiteX10" fmla="*/ 340891 w 1143309"/>
              <a:gd name="connsiteY10" fmla="*/ 2521131 h 4339831"/>
              <a:gd name="connsiteX11" fmla="*/ 353954 w 1143309"/>
              <a:gd name="connsiteY11" fmla="*/ 2873828 h 4339831"/>
              <a:gd name="connsiteX12" fmla="*/ 380079 w 1143309"/>
              <a:gd name="connsiteY12" fmla="*/ 3370216 h 4339831"/>
              <a:gd name="connsiteX13" fmla="*/ 458457 w 1143309"/>
              <a:gd name="connsiteY13" fmla="*/ 3762103 h 4339831"/>
              <a:gd name="connsiteX14" fmla="*/ 497646 w 1143309"/>
              <a:gd name="connsiteY14" fmla="*/ 3958046 h 4339831"/>
              <a:gd name="connsiteX15" fmla="*/ 523773 w 1143309"/>
              <a:gd name="connsiteY15" fmla="*/ 4336868 h 4339831"/>
              <a:gd name="connsiteX16" fmla="*/ 902594 w 1143309"/>
              <a:gd name="connsiteY16" fmla="*/ 3735978 h 4339831"/>
              <a:gd name="connsiteX17" fmla="*/ 994034 w 1143309"/>
              <a:gd name="connsiteY17" fmla="*/ 3944982 h 4339831"/>
              <a:gd name="connsiteX18" fmla="*/ 1111600 w 1143309"/>
              <a:gd name="connsiteY18" fmla="*/ 4075611 h 4339831"/>
              <a:gd name="connsiteX19" fmla="*/ 1137726 w 1143309"/>
              <a:gd name="connsiteY19" fmla="*/ 4336868 h 4339831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58457 w 1143309"/>
              <a:gd name="connsiteY13" fmla="*/ 3762103 h 4336868"/>
              <a:gd name="connsiteX14" fmla="*/ 497646 w 1143309"/>
              <a:gd name="connsiteY14" fmla="*/ 3958046 h 4336868"/>
              <a:gd name="connsiteX15" fmla="*/ 902594 w 1143309"/>
              <a:gd name="connsiteY15" fmla="*/ 3735978 h 4336868"/>
              <a:gd name="connsiteX16" fmla="*/ 994034 w 1143309"/>
              <a:gd name="connsiteY16" fmla="*/ 3944982 h 4336868"/>
              <a:gd name="connsiteX17" fmla="*/ 1111600 w 1143309"/>
              <a:gd name="connsiteY17" fmla="*/ 4075611 h 4336868"/>
              <a:gd name="connsiteX18" fmla="*/ 1137726 w 1143309"/>
              <a:gd name="connsiteY18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58457 w 1143309"/>
              <a:gd name="connsiteY13" fmla="*/ 3762103 h 4336868"/>
              <a:gd name="connsiteX14" fmla="*/ 902594 w 1143309"/>
              <a:gd name="connsiteY14" fmla="*/ 3735978 h 4336868"/>
              <a:gd name="connsiteX15" fmla="*/ 994034 w 1143309"/>
              <a:gd name="connsiteY15" fmla="*/ 3944982 h 4336868"/>
              <a:gd name="connsiteX16" fmla="*/ 1111600 w 1143309"/>
              <a:gd name="connsiteY16" fmla="*/ 4075611 h 4336868"/>
              <a:gd name="connsiteX17" fmla="*/ 1137726 w 1143309"/>
              <a:gd name="connsiteY17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432331 w 1143309"/>
              <a:gd name="connsiteY13" fmla="*/ 3788229 h 4336868"/>
              <a:gd name="connsiteX14" fmla="*/ 902594 w 1143309"/>
              <a:gd name="connsiteY14" fmla="*/ 3735978 h 4336868"/>
              <a:gd name="connsiteX15" fmla="*/ 994034 w 1143309"/>
              <a:gd name="connsiteY15" fmla="*/ 3944982 h 4336868"/>
              <a:gd name="connsiteX16" fmla="*/ 1111600 w 1143309"/>
              <a:gd name="connsiteY16" fmla="*/ 4075611 h 4336868"/>
              <a:gd name="connsiteX17" fmla="*/ 1137726 w 1143309"/>
              <a:gd name="connsiteY17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902594 w 1143309"/>
              <a:gd name="connsiteY13" fmla="*/ 3735978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380079 w 1143309"/>
              <a:gd name="connsiteY12" fmla="*/ 3370216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353954 w 1143309"/>
              <a:gd name="connsiteY11" fmla="*/ 2873828 h 4336868"/>
              <a:gd name="connsiteX12" fmla="*/ 249451 w 1143309"/>
              <a:gd name="connsiteY12" fmla="*/ 3291839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1256 w 1143309"/>
              <a:gd name="connsiteY0" fmla="*/ 0 h 4336868"/>
              <a:gd name="connsiteX1" fmla="*/ 1258 w 1143309"/>
              <a:gd name="connsiteY1" fmla="*/ 222068 h 4336868"/>
              <a:gd name="connsiteX2" fmla="*/ 27383 w 1143309"/>
              <a:gd name="connsiteY2" fmla="*/ 444137 h 4336868"/>
              <a:gd name="connsiteX3" fmla="*/ 131886 w 1143309"/>
              <a:gd name="connsiteY3" fmla="*/ 653142 h 4336868"/>
              <a:gd name="connsiteX4" fmla="*/ 236389 w 1143309"/>
              <a:gd name="connsiteY4" fmla="*/ 888274 h 4336868"/>
              <a:gd name="connsiteX5" fmla="*/ 314766 w 1143309"/>
              <a:gd name="connsiteY5" fmla="*/ 1084217 h 4336868"/>
              <a:gd name="connsiteX6" fmla="*/ 367017 w 1143309"/>
              <a:gd name="connsiteY6" fmla="*/ 1293223 h 4336868"/>
              <a:gd name="connsiteX7" fmla="*/ 380080 w 1143309"/>
              <a:gd name="connsiteY7" fmla="*/ 1580606 h 4336868"/>
              <a:gd name="connsiteX8" fmla="*/ 367017 w 1143309"/>
              <a:gd name="connsiteY8" fmla="*/ 1920240 h 4336868"/>
              <a:gd name="connsiteX9" fmla="*/ 327829 w 1143309"/>
              <a:gd name="connsiteY9" fmla="*/ 2116183 h 4336868"/>
              <a:gd name="connsiteX10" fmla="*/ 340891 w 1143309"/>
              <a:gd name="connsiteY10" fmla="*/ 2521131 h 4336868"/>
              <a:gd name="connsiteX11" fmla="*/ 105760 w 1143309"/>
              <a:gd name="connsiteY11" fmla="*/ 3030583 h 4336868"/>
              <a:gd name="connsiteX12" fmla="*/ 249451 w 1143309"/>
              <a:gd name="connsiteY12" fmla="*/ 3291839 h 4336868"/>
              <a:gd name="connsiteX13" fmla="*/ 811154 w 1143309"/>
              <a:gd name="connsiteY13" fmla="*/ 3801293 h 4336868"/>
              <a:gd name="connsiteX14" fmla="*/ 994034 w 1143309"/>
              <a:gd name="connsiteY14" fmla="*/ 3944982 h 4336868"/>
              <a:gd name="connsiteX15" fmla="*/ 1111600 w 1143309"/>
              <a:gd name="connsiteY15" fmla="*/ 4075611 h 4336868"/>
              <a:gd name="connsiteX16" fmla="*/ 1137726 w 1143309"/>
              <a:gd name="connsiteY16" fmla="*/ 4336868 h 4336868"/>
              <a:gd name="connsiteX0" fmla="*/ 8058 w 1150111"/>
              <a:gd name="connsiteY0" fmla="*/ 0 h 4336868"/>
              <a:gd name="connsiteX1" fmla="*/ 8060 w 1150111"/>
              <a:gd name="connsiteY1" fmla="*/ 222068 h 4336868"/>
              <a:gd name="connsiteX2" fmla="*/ 34185 w 1150111"/>
              <a:gd name="connsiteY2" fmla="*/ 444137 h 4336868"/>
              <a:gd name="connsiteX3" fmla="*/ 138688 w 1150111"/>
              <a:gd name="connsiteY3" fmla="*/ 653142 h 4336868"/>
              <a:gd name="connsiteX4" fmla="*/ 243191 w 1150111"/>
              <a:gd name="connsiteY4" fmla="*/ 888274 h 4336868"/>
              <a:gd name="connsiteX5" fmla="*/ 321568 w 1150111"/>
              <a:gd name="connsiteY5" fmla="*/ 1084217 h 4336868"/>
              <a:gd name="connsiteX6" fmla="*/ 373819 w 1150111"/>
              <a:gd name="connsiteY6" fmla="*/ 1293223 h 4336868"/>
              <a:gd name="connsiteX7" fmla="*/ 386882 w 1150111"/>
              <a:gd name="connsiteY7" fmla="*/ 1580606 h 4336868"/>
              <a:gd name="connsiteX8" fmla="*/ 373819 w 1150111"/>
              <a:gd name="connsiteY8" fmla="*/ 1920240 h 4336868"/>
              <a:gd name="connsiteX9" fmla="*/ 334631 w 1150111"/>
              <a:gd name="connsiteY9" fmla="*/ 2116183 h 4336868"/>
              <a:gd name="connsiteX10" fmla="*/ 8058 w 1150111"/>
              <a:gd name="connsiteY10" fmla="*/ 2625634 h 4336868"/>
              <a:gd name="connsiteX11" fmla="*/ 112562 w 1150111"/>
              <a:gd name="connsiteY11" fmla="*/ 3030583 h 4336868"/>
              <a:gd name="connsiteX12" fmla="*/ 256253 w 1150111"/>
              <a:gd name="connsiteY12" fmla="*/ 3291839 h 4336868"/>
              <a:gd name="connsiteX13" fmla="*/ 817956 w 1150111"/>
              <a:gd name="connsiteY13" fmla="*/ 3801293 h 4336868"/>
              <a:gd name="connsiteX14" fmla="*/ 1000836 w 1150111"/>
              <a:gd name="connsiteY14" fmla="*/ 3944982 h 4336868"/>
              <a:gd name="connsiteX15" fmla="*/ 1118402 w 1150111"/>
              <a:gd name="connsiteY15" fmla="*/ 4075611 h 4336868"/>
              <a:gd name="connsiteX16" fmla="*/ 1144528 w 1150111"/>
              <a:gd name="connsiteY16" fmla="*/ 4336868 h 4336868"/>
              <a:gd name="connsiteX0" fmla="*/ 13061 w 1155114"/>
              <a:gd name="connsiteY0" fmla="*/ 0 h 4336868"/>
              <a:gd name="connsiteX1" fmla="*/ 13063 w 1155114"/>
              <a:gd name="connsiteY1" fmla="*/ 222068 h 4336868"/>
              <a:gd name="connsiteX2" fmla="*/ 39188 w 1155114"/>
              <a:gd name="connsiteY2" fmla="*/ 444137 h 4336868"/>
              <a:gd name="connsiteX3" fmla="*/ 143691 w 1155114"/>
              <a:gd name="connsiteY3" fmla="*/ 653142 h 4336868"/>
              <a:gd name="connsiteX4" fmla="*/ 248194 w 1155114"/>
              <a:gd name="connsiteY4" fmla="*/ 888274 h 4336868"/>
              <a:gd name="connsiteX5" fmla="*/ 326571 w 1155114"/>
              <a:gd name="connsiteY5" fmla="*/ 1084217 h 4336868"/>
              <a:gd name="connsiteX6" fmla="*/ 378822 w 1155114"/>
              <a:gd name="connsiteY6" fmla="*/ 1293223 h 4336868"/>
              <a:gd name="connsiteX7" fmla="*/ 391885 w 1155114"/>
              <a:gd name="connsiteY7" fmla="*/ 1580606 h 4336868"/>
              <a:gd name="connsiteX8" fmla="*/ 378822 w 1155114"/>
              <a:gd name="connsiteY8" fmla="*/ 1920240 h 4336868"/>
              <a:gd name="connsiteX9" fmla="*/ 0 w 1155114"/>
              <a:gd name="connsiteY9" fmla="*/ 2312125 h 4336868"/>
              <a:gd name="connsiteX10" fmla="*/ 13061 w 1155114"/>
              <a:gd name="connsiteY10" fmla="*/ 2625634 h 4336868"/>
              <a:gd name="connsiteX11" fmla="*/ 117565 w 1155114"/>
              <a:gd name="connsiteY11" fmla="*/ 3030583 h 4336868"/>
              <a:gd name="connsiteX12" fmla="*/ 261256 w 1155114"/>
              <a:gd name="connsiteY12" fmla="*/ 3291839 h 4336868"/>
              <a:gd name="connsiteX13" fmla="*/ 822959 w 1155114"/>
              <a:gd name="connsiteY13" fmla="*/ 3801293 h 4336868"/>
              <a:gd name="connsiteX14" fmla="*/ 1005839 w 1155114"/>
              <a:gd name="connsiteY14" fmla="*/ 3944982 h 4336868"/>
              <a:gd name="connsiteX15" fmla="*/ 1123405 w 1155114"/>
              <a:gd name="connsiteY15" fmla="*/ 4075611 h 4336868"/>
              <a:gd name="connsiteX16" fmla="*/ 1149531 w 1155114"/>
              <a:gd name="connsiteY16" fmla="*/ 4336868 h 4336868"/>
              <a:gd name="connsiteX0" fmla="*/ 143691 w 1285744"/>
              <a:gd name="connsiteY0" fmla="*/ 0 h 4336868"/>
              <a:gd name="connsiteX1" fmla="*/ 143693 w 1285744"/>
              <a:gd name="connsiteY1" fmla="*/ 222068 h 4336868"/>
              <a:gd name="connsiteX2" fmla="*/ 169818 w 1285744"/>
              <a:gd name="connsiteY2" fmla="*/ 444137 h 4336868"/>
              <a:gd name="connsiteX3" fmla="*/ 274321 w 1285744"/>
              <a:gd name="connsiteY3" fmla="*/ 653142 h 4336868"/>
              <a:gd name="connsiteX4" fmla="*/ 378824 w 1285744"/>
              <a:gd name="connsiteY4" fmla="*/ 888274 h 4336868"/>
              <a:gd name="connsiteX5" fmla="*/ 457201 w 1285744"/>
              <a:gd name="connsiteY5" fmla="*/ 1084217 h 4336868"/>
              <a:gd name="connsiteX6" fmla="*/ 509452 w 1285744"/>
              <a:gd name="connsiteY6" fmla="*/ 1293223 h 4336868"/>
              <a:gd name="connsiteX7" fmla="*/ 522515 w 1285744"/>
              <a:gd name="connsiteY7" fmla="*/ 1580606 h 4336868"/>
              <a:gd name="connsiteX8" fmla="*/ 0 w 1285744"/>
              <a:gd name="connsiteY8" fmla="*/ 2063931 h 4336868"/>
              <a:gd name="connsiteX9" fmla="*/ 130630 w 1285744"/>
              <a:gd name="connsiteY9" fmla="*/ 2312125 h 4336868"/>
              <a:gd name="connsiteX10" fmla="*/ 143691 w 1285744"/>
              <a:gd name="connsiteY10" fmla="*/ 2625634 h 4336868"/>
              <a:gd name="connsiteX11" fmla="*/ 248195 w 1285744"/>
              <a:gd name="connsiteY11" fmla="*/ 3030583 h 4336868"/>
              <a:gd name="connsiteX12" fmla="*/ 391886 w 1285744"/>
              <a:gd name="connsiteY12" fmla="*/ 3291839 h 4336868"/>
              <a:gd name="connsiteX13" fmla="*/ 953589 w 1285744"/>
              <a:gd name="connsiteY13" fmla="*/ 3801293 h 4336868"/>
              <a:gd name="connsiteX14" fmla="*/ 1136469 w 1285744"/>
              <a:gd name="connsiteY14" fmla="*/ 3944982 h 4336868"/>
              <a:gd name="connsiteX15" fmla="*/ 1254035 w 1285744"/>
              <a:gd name="connsiteY15" fmla="*/ 4075611 h 4336868"/>
              <a:gd name="connsiteX16" fmla="*/ 1280161 w 1285744"/>
              <a:gd name="connsiteY16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614137 w 1442680"/>
              <a:gd name="connsiteY5" fmla="*/ 1084217 h 4336868"/>
              <a:gd name="connsiteX6" fmla="*/ 666388 w 1442680"/>
              <a:gd name="connsiteY6" fmla="*/ 1293223 h 4336868"/>
              <a:gd name="connsiteX7" fmla="*/ 182 w 1442680"/>
              <a:gd name="connsiteY7" fmla="*/ 1985554 h 4336868"/>
              <a:gd name="connsiteX8" fmla="*/ 156936 w 1442680"/>
              <a:gd name="connsiteY8" fmla="*/ 2063931 h 4336868"/>
              <a:gd name="connsiteX9" fmla="*/ 287566 w 1442680"/>
              <a:gd name="connsiteY9" fmla="*/ 2312125 h 4336868"/>
              <a:gd name="connsiteX10" fmla="*/ 300627 w 1442680"/>
              <a:gd name="connsiteY10" fmla="*/ 2625634 h 4336868"/>
              <a:gd name="connsiteX11" fmla="*/ 405131 w 1442680"/>
              <a:gd name="connsiteY11" fmla="*/ 3030583 h 4336868"/>
              <a:gd name="connsiteX12" fmla="*/ 548822 w 1442680"/>
              <a:gd name="connsiteY12" fmla="*/ 3291839 h 4336868"/>
              <a:gd name="connsiteX13" fmla="*/ 1110525 w 1442680"/>
              <a:gd name="connsiteY13" fmla="*/ 3801293 h 4336868"/>
              <a:gd name="connsiteX14" fmla="*/ 1293405 w 1442680"/>
              <a:gd name="connsiteY14" fmla="*/ 3944982 h 4336868"/>
              <a:gd name="connsiteX15" fmla="*/ 1410971 w 1442680"/>
              <a:gd name="connsiteY15" fmla="*/ 4075611 h 4336868"/>
              <a:gd name="connsiteX16" fmla="*/ 1437097 w 1442680"/>
              <a:gd name="connsiteY16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614137 w 1442680"/>
              <a:gd name="connsiteY5" fmla="*/ 1084217 h 4336868"/>
              <a:gd name="connsiteX6" fmla="*/ 182 w 1442680"/>
              <a:gd name="connsiteY6" fmla="*/ 1985554 h 4336868"/>
              <a:gd name="connsiteX7" fmla="*/ 156936 w 1442680"/>
              <a:gd name="connsiteY7" fmla="*/ 2063931 h 4336868"/>
              <a:gd name="connsiteX8" fmla="*/ 287566 w 1442680"/>
              <a:gd name="connsiteY8" fmla="*/ 2312125 h 4336868"/>
              <a:gd name="connsiteX9" fmla="*/ 300627 w 1442680"/>
              <a:gd name="connsiteY9" fmla="*/ 2625634 h 4336868"/>
              <a:gd name="connsiteX10" fmla="*/ 405131 w 1442680"/>
              <a:gd name="connsiteY10" fmla="*/ 3030583 h 4336868"/>
              <a:gd name="connsiteX11" fmla="*/ 548822 w 1442680"/>
              <a:gd name="connsiteY11" fmla="*/ 3291839 h 4336868"/>
              <a:gd name="connsiteX12" fmla="*/ 1110525 w 1442680"/>
              <a:gd name="connsiteY12" fmla="*/ 3801293 h 4336868"/>
              <a:gd name="connsiteX13" fmla="*/ 1293405 w 1442680"/>
              <a:gd name="connsiteY13" fmla="*/ 3944982 h 4336868"/>
              <a:gd name="connsiteX14" fmla="*/ 1410971 w 1442680"/>
              <a:gd name="connsiteY14" fmla="*/ 4075611 h 4336868"/>
              <a:gd name="connsiteX15" fmla="*/ 1437097 w 1442680"/>
              <a:gd name="connsiteY15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535760 w 1442680"/>
              <a:gd name="connsiteY4" fmla="*/ 888274 h 4336868"/>
              <a:gd name="connsiteX5" fmla="*/ 182 w 1442680"/>
              <a:gd name="connsiteY5" fmla="*/ 1985554 h 4336868"/>
              <a:gd name="connsiteX6" fmla="*/ 156936 w 1442680"/>
              <a:gd name="connsiteY6" fmla="*/ 2063931 h 4336868"/>
              <a:gd name="connsiteX7" fmla="*/ 287566 w 1442680"/>
              <a:gd name="connsiteY7" fmla="*/ 2312125 h 4336868"/>
              <a:gd name="connsiteX8" fmla="*/ 300627 w 1442680"/>
              <a:gd name="connsiteY8" fmla="*/ 2625634 h 4336868"/>
              <a:gd name="connsiteX9" fmla="*/ 405131 w 1442680"/>
              <a:gd name="connsiteY9" fmla="*/ 3030583 h 4336868"/>
              <a:gd name="connsiteX10" fmla="*/ 548822 w 1442680"/>
              <a:gd name="connsiteY10" fmla="*/ 3291839 h 4336868"/>
              <a:gd name="connsiteX11" fmla="*/ 1110525 w 1442680"/>
              <a:gd name="connsiteY11" fmla="*/ 3801293 h 4336868"/>
              <a:gd name="connsiteX12" fmla="*/ 1293405 w 1442680"/>
              <a:gd name="connsiteY12" fmla="*/ 3944982 h 4336868"/>
              <a:gd name="connsiteX13" fmla="*/ 1410971 w 1442680"/>
              <a:gd name="connsiteY13" fmla="*/ 4075611 h 4336868"/>
              <a:gd name="connsiteX14" fmla="*/ 1437097 w 1442680"/>
              <a:gd name="connsiteY14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431257 w 1442680"/>
              <a:gd name="connsiteY3" fmla="*/ 653142 h 4336868"/>
              <a:gd name="connsiteX4" fmla="*/ 182 w 1442680"/>
              <a:gd name="connsiteY4" fmla="*/ 1985554 h 4336868"/>
              <a:gd name="connsiteX5" fmla="*/ 156936 w 1442680"/>
              <a:gd name="connsiteY5" fmla="*/ 2063931 h 4336868"/>
              <a:gd name="connsiteX6" fmla="*/ 287566 w 1442680"/>
              <a:gd name="connsiteY6" fmla="*/ 2312125 h 4336868"/>
              <a:gd name="connsiteX7" fmla="*/ 300627 w 1442680"/>
              <a:gd name="connsiteY7" fmla="*/ 2625634 h 4336868"/>
              <a:gd name="connsiteX8" fmla="*/ 405131 w 1442680"/>
              <a:gd name="connsiteY8" fmla="*/ 3030583 h 4336868"/>
              <a:gd name="connsiteX9" fmla="*/ 548822 w 1442680"/>
              <a:gd name="connsiteY9" fmla="*/ 3291839 h 4336868"/>
              <a:gd name="connsiteX10" fmla="*/ 1110525 w 1442680"/>
              <a:gd name="connsiteY10" fmla="*/ 3801293 h 4336868"/>
              <a:gd name="connsiteX11" fmla="*/ 1293405 w 1442680"/>
              <a:gd name="connsiteY11" fmla="*/ 3944982 h 4336868"/>
              <a:gd name="connsiteX12" fmla="*/ 1410971 w 1442680"/>
              <a:gd name="connsiteY12" fmla="*/ 4075611 h 4336868"/>
              <a:gd name="connsiteX13" fmla="*/ 1437097 w 1442680"/>
              <a:gd name="connsiteY13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326754 w 1442680"/>
              <a:gd name="connsiteY2" fmla="*/ 444137 h 4336868"/>
              <a:gd name="connsiteX3" fmla="*/ 182 w 1442680"/>
              <a:gd name="connsiteY3" fmla="*/ 1985554 h 4336868"/>
              <a:gd name="connsiteX4" fmla="*/ 156936 w 1442680"/>
              <a:gd name="connsiteY4" fmla="*/ 2063931 h 4336868"/>
              <a:gd name="connsiteX5" fmla="*/ 287566 w 1442680"/>
              <a:gd name="connsiteY5" fmla="*/ 2312125 h 4336868"/>
              <a:gd name="connsiteX6" fmla="*/ 300627 w 1442680"/>
              <a:gd name="connsiteY6" fmla="*/ 2625634 h 4336868"/>
              <a:gd name="connsiteX7" fmla="*/ 405131 w 1442680"/>
              <a:gd name="connsiteY7" fmla="*/ 3030583 h 4336868"/>
              <a:gd name="connsiteX8" fmla="*/ 548822 w 1442680"/>
              <a:gd name="connsiteY8" fmla="*/ 3291839 h 4336868"/>
              <a:gd name="connsiteX9" fmla="*/ 1110525 w 1442680"/>
              <a:gd name="connsiteY9" fmla="*/ 3801293 h 4336868"/>
              <a:gd name="connsiteX10" fmla="*/ 1293405 w 1442680"/>
              <a:gd name="connsiteY10" fmla="*/ 3944982 h 4336868"/>
              <a:gd name="connsiteX11" fmla="*/ 1410971 w 1442680"/>
              <a:gd name="connsiteY11" fmla="*/ 4075611 h 4336868"/>
              <a:gd name="connsiteX12" fmla="*/ 1437097 w 1442680"/>
              <a:gd name="connsiteY12" fmla="*/ 4336868 h 4336868"/>
              <a:gd name="connsiteX0" fmla="*/ 300627 w 1442680"/>
              <a:gd name="connsiteY0" fmla="*/ 0 h 4336868"/>
              <a:gd name="connsiteX1" fmla="*/ 300629 w 1442680"/>
              <a:gd name="connsiteY1" fmla="*/ 222068 h 4336868"/>
              <a:gd name="connsiteX2" fmla="*/ 182 w 1442680"/>
              <a:gd name="connsiteY2" fmla="*/ 1985554 h 4336868"/>
              <a:gd name="connsiteX3" fmla="*/ 156936 w 1442680"/>
              <a:gd name="connsiteY3" fmla="*/ 2063931 h 4336868"/>
              <a:gd name="connsiteX4" fmla="*/ 287566 w 1442680"/>
              <a:gd name="connsiteY4" fmla="*/ 2312125 h 4336868"/>
              <a:gd name="connsiteX5" fmla="*/ 300627 w 1442680"/>
              <a:gd name="connsiteY5" fmla="*/ 2625634 h 4336868"/>
              <a:gd name="connsiteX6" fmla="*/ 405131 w 1442680"/>
              <a:gd name="connsiteY6" fmla="*/ 3030583 h 4336868"/>
              <a:gd name="connsiteX7" fmla="*/ 548822 w 1442680"/>
              <a:gd name="connsiteY7" fmla="*/ 3291839 h 4336868"/>
              <a:gd name="connsiteX8" fmla="*/ 1110525 w 1442680"/>
              <a:gd name="connsiteY8" fmla="*/ 3801293 h 4336868"/>
              <a:gd name="connsiteX9" fmla="*/ 1293405 w 1442680"/>
              <a:gd name="connsiteY9" fmla="*/ 3944982 h 4336868"/>
              <a:gd name="connsiteX10" fmla="*/ 1410971 w 1442680"/>
              <a:gd name="connsiteY10" fmla="*/ 4075611 h 4336868"/>
              <a:gd name="connsiteX11" fmla="*/ 1437097 w 1442680"/>
              <a:gd name="connsiteY11" fmla="*/ 4336868 h 4336868"/>
              <a:gd name="connsiteX0" fmla="*/ 300627 w 1442680"/>
              <a:gd name="connsiteY0" fmla="*/ 0 h 4336868"/>
              <a:gd name="connsiteX1" fmla="*/ 182 w 1442680"/>
              <a:gd name="connsiteY1" fmla="*/ 1985554 h 4336868"/>
              <a:gd name="connsiteX2" fmla="*/ 156936 w 1442680"/>
              <a:gd name="connsiteY2" fmla="*/ 2063931 h 4336868"/>
              <a:gd name="connsiteX3" fmla="*/ 287566 w 1442680"/>
              <a:gd name="connsiteY3" fmla="*/ 2312125 h 4336868"/>
              <a:gd name="connsiteX4" fmla="*/ 300627 w 1442680"/>
              <a:gd name="connsiteY4" fmla="*/ 2625634 h 4336868"/>
              <a:gd name="connsiteX5" fmla="*/ 405131 w 1442680"/>
              <a:gd name="connsiteY5" fmla="*/ 3030583 h 4336868"/>
              <a:gd name="connsiteX6" fmla="*/ 548822 w 1442680"/>
              <a:gd name="connsiteY6" fmla="*/ 3291839 h 4336868"/>
              <a:gd name="connsiteX7" fmla="*/ 1110525 w 1442680"/>
              <a:gd name="connsiteY7" fmla="*/ 3801293 h 4336868"/>
              <a:gd name="connsiteX8" fmla="*/ 1293405 w 1442680"/>
              <a:gd name="connsiteY8" fmla="*/ 3944982 h 4336868"/>
              <a:gd name="connsiteX9" fmla="*/ 1410971 w 1442680"/>
              <a:gd name="connsiteY9" fmla="*/ 4075611 h 4336868"/>
              <a:gd name="connsiteX10" fmla="*/ 1437097 w 1442680"/>
              <a:gd name="connsiteY10" fmla="*/ 4336868 h 4336868"/>
              <a:gd name="connsiteX0" fmla="*/ 182 w 1442680"/>
              <a:gd name="connsiteY0" fmla="*/ 0 h 2351314"/>
              <a:gd name="connsiteX1" fmla="*/ 156936 w 1442680"/>
              <a:gd name="connsiteY1" fmla="*/ 78377 h 2351314"/>
              <a:gd name="connsiteX2" fmla="*/ 287566 w 1442680"/>
              <a:gd name="connsiteY2" fmla="*/ 326571 h 2351314"/>
              <a:gd name="connsiteX3" fmla="*/ 300627 w 1442680"/>
              <a:gd name="connsiteY3" fmla="*/ 640080 h 2351314"/>
              <a:gd name="connsiteX4" fmla="*/ 405131 w 1442680"/>
              <a:gd name="connsiteY4" fmla="*/ 1045029 h 2351314"/>
              <a:gd name="connsiteX5" fmla="*/ 548822 w 1442680"/>
              <a:gd name="connsiteY5" fmla="*/ 1306285 h 2351314"/>
              <a:gd name="connsiteX6" fmla="*/ 1110525 w 1442680"/>
              <a:gd name="connsiteY6" fmla="*/ 1815739 h 2351314"/>
              <a:gd name="connsiteX7" fmla="*/ 1293405 w 1442680"/>
              <a:gd name="connsiteY7" fmla="*/ 1959428 h 2351314"/>
              <a:gd name="connsiteX8" fmla="*/ 1410971 w 1442680"/>
              <a:gd name="connsiteY8" fmla="*/ 2090057 h 2351314"/>
              <a:gd name="connsiteX9" fmla="*/ 1437097 w 1442680"/>
              <a:gd name="connsiteY9" fmla="*/ 2351314 h 2351314"/>
              <a:gd name="connsiteX0" fmla="*/ 321 w 1442819"/>
              <a:gd name="connsiteY0" fmla="*/ 0 h 2351314"/>
              <a:gd name="connsiteX1" fmla="*/ 157075 w 1442819"/>
              <a:gd name="connsiteY1" fmla="*/ 78377 h 2351314"/>
              <a:gd name="connsiteX2" fmla="*/ 287705 w 1442819"/>
              <a:gd name="connsiteY2" fmla="*/ 326571 h 2351314"/>
              <a:gd name="connsiteX3" fmla="*/ 300766 w 1442819"/>
              <a:gd name="connsiteY3" fmla="*/ 640080 h 2351314"/>
              <a:gd name="connsiteX4" fmla="*/ 405270 w 1442819"/>
              <a:gd name="connsiteY4" fmla="*/ 1045029 h 2351314"/>
              <a:gd name="connsiteX5" fmla="*/ 548961 w 1442819"/>
              <a:gd name="connsiteY5" fmla="*/ 1306285 h 2351314"/>
              <a:gd name="connsiteX6" fmla="*/ 1110664 w 1442819"/>
              <a:gd name="connsiteY6" fmla="*/ 1815739 h 2351314"/>
              <a:gd name="connsiteX7" fmla="*/ 1293544 w 1442819"/>
              <a:gd name="connsiteY7" fmla="*/ 1959428 h 2351314"/>
              <a:gd name="connsiteX8" fmla="*/ 1411110 w 1442819"/>
              <a:gd name="connsiteY8" fmla="*/ 2090057 h 2351314"/>
              <a:gd name="connsiteX9" fmla="*/ 1437236 w 1442819"/>
              <a:gd name="connsiteY9" fmla="*/ 2351314 h 2351314"/>
              <a:gd name="connsiteX0" fmla="*/ 2089 w 1353147"/>
              <a:gd name="connsiteY0" fmla="*/ 0 h 2377439"/>
              <a:gd name="connsiteX1" fmla="*/ 67403 w 1353147"/>
              <a:gd name="connsiteY1" fmla="*/ 104502 h 2377439"/>
              <a:gd name="connsiteX2" fmla="*/ 198033 w 1353147"/>
              <a:gd name="connsiteY2" fmla="*/ 352696 h 2377439"/>
              <a:gd name="connsiteX3" fmla="*/ 211094 w 1353147"/>
              <a:gd name="connsiteY3" fmla="*/ 666205 h 2377439"/>
              <a:gd name="connsiteX4" fmla="*/ 315598 w 1353147"/>
              <a:gd name="connsiteY4" fmla="*/ 1071154 h 2377439"/>
              <a:gd name="connsiteX5" fmla="*/ 459289 w 1353147"/>
              <a:gd name="connsiteY5" fmla="*/ 1332410 h 2377439"/>
              <a:gd name="connsiteX6" fmla="*/ 1020992 w 1353147"/>
              <a:gd name="connsiteY6" fmla="*/ 1841864 h 2377439"/>
              <a:gd name="connsiteX7" fmla="*/ 1203872 w 1353147"/>
              <a:gd name="connsiteY7" fmla="*/ 1985553 h 2377439"/>
              <a:gd name="connsiteX8" fmla="*/ 1321438 w 1353147"/>
              <a:gd name="connsiteY8" fmla="*/ 2116182 h 2377439"/>
              <a:gd name="connsiteX9" fmla="*/ 1347564 w 1353147"/>
              <a:gd name="connsiteY9" fmla="*/ 2377439 h 2377439"/>
              <a:gd name="connsiteX0" fmla="*/ 367 w 1429802"/>
              <a:gd name="connsiteY0" fmla="*/ 0 h 2377439"/>
              <a:gd name="connsiteX1" fmla="*/ 144058 w 1429802"/>
              <a:gd name="connsiteY1" fmla="*/ 104502 h 2377439"/>
              <a:gd name="connsiteX2" fmla="*/ 274688 w 1429802"/>
              <a:gd name="connsiteY2" fmla="*/ 352696 h 2377439"/>
              <a:gd name="connsiteX3" fmla="*/ 287749 w 1429802"/>
              <a:gd name="connsiteY3" fmla="*/ 666205 h 2377439"/>
              <a:gd name="connsiteX4" fmla="*/ 392253 w 1429802"/>
              <a:gd name="connsiteY4" fmla="*/ 1071154 h 2377439"/>
              <a:gd name="connsiteX5" fmla="*/ 535944 w 1429802"/>
              <a:gd name="connsiteY5" fmla="*/ 1332410 h 2377439"/>
              <a:gd name="connsiteX6" fmla="*/ 1097647 w 1429802"/>
              <a:gd name="connsiteY6" fmla="*/ 1841864 h 2377439"/>
              <a:gd name="connsiteX7" fmla="*/ 1280527 w 1429802"/>
              <a:gd name="connsiteY7" fmla="*/ 1985553 h 2377439"/>
              <a:gd name="connsiteX8" fmla="*/ 1398093 w 1429802"/>
              <a:gd name="connsiteY8" fmla="*/ 2116182 h 2377439"/>
              <a:gd name="connsiteX9" fmla="*/ 1424219 w 1429802"/>
              <a:gd name="connsiteY9" fmla="*/ 2377439 h 2377439"/>
              <a:gd name="connsiteX0" fmla="*/ 0 w 1429435"/>
              <a:gd name="connsiteY0" fmla="*/ 0 h 2377439"/>
              <a:gd name="connsiteX1" fmla="*/ 143691 w 1429435"/>
              <a:gd name="connsiteY1" fmla="*/ 104502 h 2377439"/>
              <a:gd name="connsiteX2" fmla="*/ 274321 w 1429435"/>
              <a:gd name="connsiteY2" fmla="*/ 352696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29435"/>
              <a:gd name="connsiteY0" fmla="*/ 0 h 2377439"/>
              <a:gd name="connsiteX1" fmla="*/ 143691 w 1429435"/>
              <a:gd name="connsiteY1" fmla="*/ 104502 h 2377439"/>
              <a:gd name="connsiteX2" fmla="*/ 274321 w 1429435"/>
              <a:gd name="connsiteY2" fmla="*/ 391884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29435"/>
              <a:gd name="connsiteY0" fmla="*/ 0 h 2377439"/>
              <a:gd name="connsiteX1" fmla="*/ 169817 w 1429435"/>
              <a:gd name="connsiteY1" fmla="*/ 156754 h 2377439"/>
              <a:gd name="connsiteX2" fmla="*/ 274321 w 1429435"/>
              <a:gd name="connsiteY2" fmla="*/ 391884 h 2377439"/>
              <a:gd name="connsiteX3" fmla="*/ 287382 w 1429435"/>
              <a:gd name="connsiteY3" fmla="*/ 666205 h 2377439"/>
              <a:gd name="connsiteX4" fmla="*/ 391886 w 1429435"/>
              <a:gd name="connsiteY4" fmla="*/ 1071154 h 2377439"/>
              <a:gd name="connsiteX5" fmla="*/ 535577 w 1429435"/>
              <a:gd name="connsiteY5" fmla="*/ 1332410 h 2377439"/>
              <a:gd name="connsiteX6" fmla="*/ 1097280 w 1429435"/>
              <a:gd name="connsiteY6" fmla="*/ 1841864 h 2377439"/>
              <a:gd name="connsiteX7" fmla="*/ 1280160 w 1429435"/>
              <a:gd name="connsiteY7" fmla="*/ 1985553 h 2377439"/>
              <a:gd name="connsiteX8" fmla="*/ 1397726 w 1429435"/>
              <a:gd name="connsiteY8" fmla="*/ 2116182 h 2377439"/>
              <a:gd name="connsiteX9" fmla="*/ 1423852 w 1429435"/>
              <a:gd name="connsiteY9" fmla="*/ 2377439 h 2377439"/>
              <a:gd name="connsiteX0" fmla="*/ 0 w 1465766"/>
              <a:gd name="connsiteY0" fmla="*/ 0 h 2377439"/>
              <a:gd name="connsiteX1" fmla="*/ 169817 w 1465766"/>
              <a:gd name="connsiteY1" fmla="*/ 156754 h 2377439"/>
              <a:gd name="connsiteX2" fmla="*/ 274321 w 1465766"/>
              <a:gd name="connsiteY2" fmla="*/ 391884 h 2377439"/>
              <a:gd name="connsiteX3" fmla="*/ 287382 w 1465766"/>
              <a:gd name="connsiteY3" fmla="*/ 666205 h 2377439"/>
              <a:gd name="connsiteX4" fmla="*/ 391886 w 1465766"/>
              <a:gd name="connsiteY4" fmla="*/ 1071154 h 2377439"/>
              <a:gd name="connsiteX5" fmla="*/ 535577 w 1465766"/>
              <a:gd name="connsiteY5" fmla="*/ 1332410 h 2377439"/>
              <a:gd name="connsiteX6" fmla="*/ 1097280 w 1465766"/>
              <a:gd name="connsiteY6" fmla="*/ 1841864 h 2377439"/>
              <a:gd name="connsiteX7" fmla="*/ 1280160 w 1465766"/>
              <a:gd name="connsiteY7" fmla="*/ 1985553 h 2377439"/>
              <a:gd name="connsiteX8" fmla="*/ 1397726 w 1465766"/>
              <a:gd name="connsiteY8" fmla="*/ 2116182 h 2377439"/>
              <a:gd name="connsiteX9" fmla="*/ 1463041 w 1465766"/>
              <a:gd name="connsiteY9" fmla="*/ 2377439 h 2377439"/>
              <a:gd name="connsiteX0" fmla="*/ 0 w 1465766"/>
              <a:gd name="connsiteY0" fmla="*/ 0 h 2377439"/>
              <a:gd name="connsiteX1" fmla="*/ 169817 w 1465766"/>
              <a:gd name="connsiteY1" fmla="*/ 156754 h 2377439"/>
              <a:gd name="connsiteX2" fmla="*/ 274321 w 1465766"/>
              <a:gd name="connsiteY2" fmla="*/ 391884 h 2377439"/>
              <a:gd name="connsiteX3" fmla="*/ 287382 w 1465766"/>
              <a:gd name="connsiteY3" fmla="*/ 666205 h 2377439"/>
              <a:gd name="connsiteX4" fmla="*/ 391886 w 1465766"/>
              <a:gd name="connsiteY4" fmla="*/ 1071154 h 2377439"/>
              <a:gd name="connsiteX5" fmla="*/ 535577 w 1465766"/>
              <a:gd name="connsiteY5" fmla="*/ 1332410 h 2377439"/>
              <a:gd name="connsiteX6" fmla="*/ 1097280 w 1465766"/>
              <a:gd name="connsiteY6" fmla="*/ 1841864 h 2377439"/>
              <a:gd name="connsiteX7" fmla="*/ 1280160 w 1465766"/>
              <a:gd name="connsiteY7" fmla="*/ 1985553 h 2377439"/>
              <a:gd name="connsiteX8" fmla="*/ 1397726 w 1465766"/>
              <a:gd name="connsiteY8" fmla="*/ 2155371 h 2377439"/>
              <a:gd name="connsiteX9" fmla="*/ 1463041 w 1465766"/>
              <a:gd name="connsiteY9" fmla="*/ 2377439 h 2377439"/>
              <a:gd name="connsiteX0" fmla="*/ 0 w 1466063"/>
              <a:gd name="connsiteY0" fmla="*/ 0 h 2377439"/>
              <a:gd name="connsiteX1" fmla="*/ 169817 w 1466063"/>
              <a:gd name="connsiteY1" fmla="*/ 156754 h 2377439"/>
              <a:gd name="connsiteX2" fmla="*/ 274321 w 1466063"/>
              <a:gd name="connsiteY2" fmla="*/ 391884 h 2377439"/>
              <a:gd name="connsiteX3" fmla="*/ 287382 w 1466063"/>
              <a:gd name="connsiteY3" fmla="*/ 666205 h 2377439"/>
              <a:gd name="connsiteX4" fmla="*/ 391886 w 1466063"/>
              <a:gd name="connsiteY4" fmla="*/ 1071154 h 2377439"/>
              <a:gd name="connsiteX5" fmla="*/ 535577 w 1466063"/>
              <a:gd name="connsiteY5" fmla="*/ 1332410 h 2377439"/>
              <a:gd name="connsiteX6" fmla="*/ 1097280 w 1466063"/>
              <a:gd name="connsiteY6" fmla="*/ 1841864 h 2377439"/>
              <a:gd name="connsiteX7" fmla="*/ 1240971 w 1466063"/>
              <a:gd name="connsiteY7" fmla="*/ 1972490 h 2377439"/>
              <a:gd name="connsiteX8" fmla="*/ 1397726 w 1466063"/>
              <a:gd name="connsiteY8" fmla="*/ 2155371 h 2377439"/>
              <a:gd name="connsiteX9" fmla="*/ 1463041 w 1466063"/>
              <a:gd name="connsiteY9" fmla="*/ 2377439 h 2377439"/>
              <a:gd name="connsiteX0" fmla="*/ 0 w 1466063"/>
              <a:gd name="connsiteY0" fmla="*/ 0 h 2377439"/>
              <a:gd name="connsiteX1" fmla="*/ 169817 w 1466063"/>
              <a:gd name="connsiteY1" fmla="*/ 156754 h 2377439"/>
              <a:gd name="connsiteX2" fmla="*/ 274321 w 1466063"/>
              <a:gd name="connsiteY2" fmla="*/ 391884 h 2377439"/>
              <a:gd name="connsiteX3" fmla="*/ 287382 w 1466063"/>
              <a:gd name="connsiteY3" fmla="*/ 666205 h 2377439"/>
              <a:gd name="connsiteX4" fmla="*/ 391886 w 1466063"/>
              <a:gd name="connsiteY4" fmla="*/ 1071154 h 2377439"/>
              <a:gd name="connsiteX5" fmla="*/ 535577 w 1466063"/>
              <a:gd name="connsiteY5" fmla="*/ 1332410 h 2377439"/>
              <a:gd name="connsiteX6" fmla="*/ 914400 w 1466063"/>
              <a:gd name="connsiteY6" fmla="*/ 1711236 h 2377439"/>
              <a:gd name="connsiteX7" fmla="*/ 1240971 w 1466063"/>
              <a:gd name="connsiteY7" fmla="*/ 1972490 h 2377439"/>
              <a:gd name="connsiteX8" fmla="*/ 1397726 w 1466063"/>
              <a:gd name="connsiteY8" fmla="*/ 2155371 h 2377439"/>
              <a:gd name="connsiteX9" fmla="*/ 1463041 w 1466063"/>
              <a:gd name="connsiteY9" fmla="*/ 2377439 h 237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6063" h="2377439">
                <a:moveTo>
                  <a:pt x="0" y="0"/>
                </a:moveTo>
                <a:cubicBezTo>
                  <a:pt x="84811" y="53610"/>
                  <a:pt x="103854" y="120811"/>
                  <a:pt x="169817" y="156754"/>
                </a:cubicBezTo>
                <a:lnTo>
                  <a:pt x="274321" y="391884"/>
                </a:lnTo>
                <a:cubicBezTo>
                  <a:pt x="287384" y="513804"/>
                  <a:pt x="267788" y="552993"/>
                  <a:pt x="287382" y="666205"/>
                </a:cubicBezTo>
                <a:cubicBezTo>
                  <a:pt x="306976" y="779417"/>
                  <a:pt x="350520" y="960120"/>
                  <a:pt x="391886" y="1071154"/>
                </a:cubicBezTo>
                <a:cubicBezTo>
                  <a:pt x="433252" y="1182188"/>
                  <a:pt x="448491" y="1225730"/>
                  <a:pt x="535577" y="1332410"/>
                </a:cubicBezTo>
                <a:cubicBezTo>
                  <a:pt x="622663" y="1439090"/>
                  <a:pt x="796834" y="1604556"/>
                  <a:pt x="914400" y="1711236"/>
                </a:cubicBezTo>
                <a:cubicBezTo>
                  <a:pt x="1031966" y="1817916"/>
                  <a:pt x="1160417" y="1898468"/>
                  <a:pt x="1240971" y="1972490"/>
                </a:cubicBezTo>
                <a:cubicBezTo>
                  <a:pt x="1321525" y="2046512"/>
                  <a:pt x="1360714" y="2087880"/>
                  <a:pt x="1397726" y="2155371"/>
                </a:cubicBezTo>
                <a:cubicBezTo>
                  <a:pt x="1434738" y="2222862"/>
                  <a:pt x="1477954" y="2302872"/>
                  <a:pt x="1463041" y="2377439"/>
                </a:cubicBezTo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0"/>
    </mc:Choice>
    <mc:Fallback xmlns="">
      <p:transition spd="slow" advTm="8557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B08C0-FBC1-C7AB-68A3-DDB0EEF93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1" y="1435395"/>
            <a:ext cx="6317672" cy="4857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35 stakeholders over 11 meetings in June/Sept 2023</a:t>
            </a:r>
          </a:p>
          <a:p>
            <a:r>
              <a:rPr lang="en-US" sz="2000" dirty="0"/>
              <a:t>#1 Concern</a:t>
            </a:r>
          </a:p>
          <a:p>
            <a:pPr lvl="1"/>
            <a:r>
              <a:rPr lang="en-US" sz="1600" dirty="0"/>
              <a:t>Trucks – downtown and 15</a:t>
            </a:r>
            <a:r>
              <a:rPr lang="en-US" sz="1600" baseline="30000" dirty="0"/>
              <a:t>th</a:t>
            </a:r>
            <a:r>
              <a:rPr lang="en-US" sz="1600" dirty="0"/>
              <a:t>/17</a:t>
            </a:r>
            <a:r>
              <a:rPr lang="en-US" sz="1600" baseline="30000" dirty="0"/>
              <a:t>th</a:t>
            </a:r>
            <a:r>
              <a:rPr lang="en-US" sz="1600" dirty="0"/>
              <a:t> Aves</a:t>
            </a:r>
          </a:p>
          <a:p>
            <a:pPr lvl="1"/>
            <a:r>
              <a:rPr lang="en-US" sz="1600" dirty="0"/>
              <a:t>Stakeholders engaged</a:t>
            </a:r>
          </a:p>
          <a:p>
            <a:pPr lvl="1"/>
            <a:r>
              <a:rPr lang="en-US" sz="1600" dirty="0"/>
              <a:t>Land impacts</a:t>
            </a:r>
          </a:p>
          <a:p>
            <a:pPr lvl="1"/>
            <a:r>
              <a:rPr lang="en-US" sz="1600" dirty="0"/>
              <a:t>IA 23, IA 92, and US 63 after</a:t>
            </a:r>
          </a:p>
          <a:p>
            <a:pPr lvl="1"/>
            <a:r>
              <a:rPr lang="en-US" sz="1600" dirty="0"/>
              <a:t>Development / growth impacts – (i.e., Industrial Park)</a:t>
            </a:r>
          </a:p>
          <a:p>
            <a:pPr lvl="1"/>
            <a:r>
              <a:rPr lang="en-US" sz="1600" dirty="0"/>
              <a:t>Diverting traffic from downtown (negative impacts?)</a:t>
            </a:r>
          </a:p>
          <a:p>
            <a:r>
              <a:rPr lang="en-US" sz="2000" dirty="0"/>
              <a:t>What to be aware of</a:t>
            </a:r>
          </a:p>
          <a:p>
            <a:pPr lvl="1"/>
            <a:r>
              <a:rPr lang="en-US" sz="1600" dirty="0"/>
              <a:t>Mining</a:t>
            </a:r>
          </a:p>
          <a:p>
            <a:pPr lvl="1"/>
            <a:r>
              <a:rPr lang="en-US" sz="1600" dirty="0"/>
              <a:t>Plan for growth with new corridor</a:t>
            </a:r>
          </a:p>
          <a:p>
            <a:pPr lvl="1"/>
            <a:r>
              <a:rPr lang="en-US" sz="1600" dirty="0"/>
              <a:t>Work well with land uses in study area</a:t>
            </a:r>
          </a:p>
          <a:p>
            <a:pPr lvl="1"/>
            <a:r>
              <a:rPr lang="en-US" sz="1600" dirty="0"/>
              <a:t>NW Bypass and airport</a:t>
            </a:r>
          </a:p>
          <a:p>
            <a:pPr lvl="1"/>
            <a:r>
              <a:rPr lang="en-US" sz="1600" dirty="0"/>
              <a:t>Pioneer farm and cemeteries</a:t>
            </a:r>
          </a:p>
          <a:p>
            <a:pPr lvl="1"/>
            <a:r>
              <a:rPr lang="en-US" sz="1600" dirty="0"/>
              <a:t>Existing roadway geometric deficiencies</a:t>
            </a:r>
          </a:p>
          <a:p>
            <a:pPr lvl="1"/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B8DA1E-79CF-5233-146D-24C310F8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Involvement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FEEB527-9921-6967-45F7-81229514DFB7}"/>
              </a:ext>
            </a:extLst>
          </p:cNvPr>
          <p:cNvSpPr txBox="1">
            <a:spLocks/>
          </p:cNvSpPr>
          <p:nvPr/>
        </p:nvSpPr>
        <p:spPr>
          <a:xfrm>
            <a:off x="6188363" y="1826684"/>
            <a:ext cx="5394036" cy="404176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#1 Thing to accomplish</a:t>
            </a:r>
          </a:p>
          <a:p>
            <a:pPr lvl="1"/>
            <a:r>
              <a:rPr lang="en-US" sz="1600" dirty="0"/>
              <a:t>Pull trucks out of downtown and off gravel roads</a:t>
            </a:r>
          </a:p>
          <a:p>
            <a:pPr lvl="1"/>
            <a:r>
              <a:rPr lang="en-US" sz="1600" dirty="0"/>
              <a:t>Improve safety of US 63, IA 92 and 15</a:t>
            </a:r>
            <a:r>
              <a:rPr lang="en-US" sz="1600" baseline="30000" dirty="0"/>
              <a:t>th</a:t>
            </a:r>
            <a:r>
              <a:rPr lang="en-US" sz="1600" dirty="0"/>
              <a:t>/17</a:t>
            </a:r>
            <a:r>
              <a:rPr lang="en-US" sz="1600" baseline="30000" dirty="0"/>
              <a:t>th</a:t>
            </a:r>
            <a:r>
              <a:rPr lang="en-US" sz="1600" dirty="0"/>
              <a:t> Aves</a:t>
            </a:r>
          </a:p>
          <a:p>
            <a:pPr lvl="1"/>
            <a:r>
              <a:rPr lang="en-US" sz="1600" dirty="0"/>
              <a:t>Opportunities for growth and support Industrial Park</a:t>
            </a:r>
          </a:p>
          <a:p>
            <a:pPr lvl="1"/>
            <a:r>
              <a:rPr lang="en-US" sz="1600" dirty="0"/>
              <a:t>Quality of life improvement (housing, recreation, modal expansion)</a:t>
            </a:r>
          </a:p>
          <a:p>
            <a:pPr lvl="1"/>
            <a:r>
              <a:rPr lang="en-US" sz="1600" dirty="0"/>
              <a:t>Demonstrate we all work well together</a:t>
            </a:r>
          </a:p>
          <a:p>
            <a:r>
              <a:rPr lang="en-US" sz="2000" dirty="0"/>
              <a:t>Is this project worth our time? 100% YES</a:t>
            </a:r>
          </a:p>
          <a:p>
            <a:r>
              <a:rPr lang="en-US" sz="2000" dirty="0"/>
              <a:t>Is there a project of higher importance?</a:t>
            </a:r>
          </a:p>
          <a:p>
            <a:pPr lvl="1"/>
            <a:r>
              <a:rPr lang="en-US" sz="1600" dirty="0"/>
              <a:t>1 said sewer system improvements</a:t>
            </a:r>
          </a:p>
          <a:p>
            <a:pPr lvl="1"/>
            <a:r>
              <a:rPr lang="en-US" sz="1600" dirty="0"/>
              <a:t>1 said housing improvements/expansion</a:t>
            </a:r>
          </a:p>
          <a:p>
            <a:pPr lvl="1"/>
            <a:r>
              <a:rPr lang="en-US" sz="1600" dirty="0"/>
              <a:t>Remainder said “no”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07"/>
    </mc:Choice>
    <mc:Fallback xmlns="">
      <p:transition spd="slow" advTm="10930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D5D7E5-04DC-8DEE-72B0-290189E3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48" y="1406796"/>
            <a:ext cx="3860938" cy="376261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5B053-8330-B9F1-781B-7EBBAB79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24764"/>
            <a:ext cx="4006467" cy="4614529"/>
          </a:xfrm>
        </p:spPr>
        <p:txBody>
          <a:bodyPr vert="horz" lIns="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US 63 (6,500-7,100 vpd)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US 63 (600-650 </a:t>
            </a:r>
            <a:r>
              <a:rPr lang="en-US" sz="2000" dirty="0" err="1">
                <a:solidFill>
                  <a:schemeClr val="tx1"/>
                </a:solidFill>
              </a:rPr>
              <a:t>tpd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IA 92 (7,000-12,600 vpd)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Truck traffic on US 63 south of Oskaloosa provides connectivity from southeastern Iowa to I-80 and Des Moines.</a:t>
            </a:r>
          </a:p>
          <a:p>
            <a:pPr>
              <a:spcBef>
                <a:spcPts val="10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6B56B6E-E148-2CB3-80A2-ED48911A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(Existing) Traffic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FCFC6-63E6-E538-D28B-29804069539E}"/>
              </a:ext>
            </a:extLst>
          </p:cNvPr>
          <p:cNvSpPr txBox="1"/>
          <p:nvPr/>
        </p:nvSpPr>
        <p:spPr>
          <a:xfrm>
            <a:off x="5256148" y="5170676"/>
            <a:ext cx="465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Daily Traffic Levels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F898D-3AA5-E015-7976-9BDBA585FB5A}"/>
              </a:ext>
            </a:extLst>
          </p:cNvPr>
          <p:cNvSpPr txBox="1"/>
          <p:nvPr/>
        </p:nvSpPr>
        <p:spPr>
          <a:xfrm>
            <a:off x="6366868" y="2879357"/>
            <a:ext cx="54662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12,600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F4227-E0F3-3960-1743-323339082B9A}"/>
              </a:ext>
            </a:extLst>
          </p:cNvPr>
          <p:cNvSpPr txBox="1"/>
          <p:nvPr/>
        </p:nvSpPr>
        <p:spPr>
          <a:xfrm>
            <a:off x="7329955" y="2888051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8,700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CF7DFB-718A-D552-6F71-26E3A03FF0B7}"/>
              </a:ext>
            </a:extLst>
          </p:cNvPr>
          <p:cNvSpPr txBox="1"/>
          <p:nvPr/>
        </p:nvSpPr>
        <p:spPr>
          <a:xfrm>
            <a:off x="6888415" y="1613496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4,190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A08A96-9736-8ABD-E0A9-302EC6377D6D}"/>
              </a:ext>
            </a:extLst>
          </p:cNvPr>
          <p:cNvSpPr txBox="1"/>
          <p:nvPr/>
        </p:nvSpPr>
        <p:spPr>
          <a:xfrm>
            <a:off x="6888415" y="3873361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79908-024B-3078-7008-522B5E10B3E5}"/>
              </a:ext>
            </a:extLst>
          </p:cNvPr>
          <p:cNvSpPr txBox="1"/>
          <p:nvPr/>
        </p:nvSpPr>
        <p:spPr>
          <a:xfrm>
            <a:off x="5470188" y="2167332"/>
            <a:ext cx="54662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10,700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58A44E-749B-CE1D-8E47-309F0AB4FCA0}"/>
              </a:ext>
            </a:extLst>
          </p:cNvPr>
          <p:cNvSpPr txBox="1"/>
          <p:nvPr/>
        </p:nvSpPr>
        <p:spPr>
          <a:xfrm>
            <a:off x="6466255" y="4228722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7,800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90BE90-16CC-B1B9-2A6D-C8138D37A815}"/>
              </a:ext>
            </a:extLst>
          </p:cNvPr>
          <p:cNvGrpSpPr/>
          <p:nvPr/>
        </p:nvGrpSpPr>
        <p:grpSpPr>
          <a:xfrm>
            <a:off x="8299571" y="3364994"/>
            <a:ext cx="3260149" cy="2851387"/>
            <a:chOff x="6398976" y="1532799"/>
            <a:chExt cx="4276726" cy="3974961"/>
          </a:xfrm>
        </p:grpSpPr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EBC0052D-B638-A346-DB55-39B1A0A21E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28"/>
            <a:stretch/>
          </p:blipFill>
          <p:spPr bwMode="auto">
            <a:xfrm>
              <a:off x="6398977" y="1532799"/>
              <a:ext cx="4276725" cy="379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E8AF8E-5465-AB70-2F28-7D4290A7F3DF}"/>
                </a:ext>
              </a:extLst>
            </p:cNvPr>
            <p:cNvSpPr txBox="1"/>
            <p:nvPr/>
          </p:nvSpPr>
          <p:spPr>
            <a:xfrm>
              <a:off x="6398976" y="3098264"/>
              <a:ext cx="795628" cy="469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7A71A5-4582-D024-A3DD-A8B62804F0D9}"/>
                </a:ext>
              </a:extLst>
            </p:cNvPr>
            <p:cNvSpPr/>
            <p:nvPr/>
          </p:nvSpPr>
          <p:spPr>
            <a:xfrm>
              <a:off x="9004301" y="5142636"/>
              <a:ext cx="1028700" cy="36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3A4477-1789-258A-506A-209AD2CB351C}"/>
              </a:ext>
            </a:extLst>
          </p:cNvPr>
          <p:cNvSpPr txBox="1"/>
          <p:nvPr/>
        </p:nvSpPr>
        <p:spPr>
          <a:xfrm>
            <a:off x="7142400" y="6149008"/>
            <a:ext cx="45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Daily Heavy Truck Levels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9AC58-C028-7F37-40A9-CA769DBE7505}"/>
              </a:ext>
            </a:extLst>
          </p:cNvPr>
          <p:cNvSpPr/>
          <p:nvPr/>
        </p:nvSpPr>
        <p:spPr>
          <a:xfrm>
            <a:off x="11132994" y="4991062"/>
            <a:ext cx="644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69C31-8FD4-08E0-231F-3629BB74EE31}"/>
              </a:ext>
            </a:extLst>
          </p:cNvPr>
          <p:cNvSpPr/>
          <p:nvPr/>
        </p:nvSpPr>
        <p:spPr>
          <a:xfrm>
            <a:off x="11455384" y="4151189"/>
            <a:ext cx="6447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1BA6C-3EF9-1501-8053-54FC3507F062}"/>
              </a:ext>
            </a:extLst>
          </p:cNvPr>
          <p:cNvSpPr txBox="1"/>
          <p:nvPr/>
        </p:nvSpPr>
        <p:spPr>
          <a:xfrm>
            <a:off x="6888415" y="2452629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DBFAE-9309-4F36-B797-5D4A5BEA230B}"/>
              </a:ext>
            </a:extLst>
          </p:cNvPr>
          <p:cNvSpPr txBox="1"/>
          <p:nvPr/>
        </p:nvSpPr>
        <p:spPr>
          <a:xfrm>
            <a:off x="6888415" y="3293728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6,800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D8039D-63BE-E387-CDFC-0CC6148F4B42}"/>
              </a:ext>
            </a:extLst>
          </p:cNvPr>
          <p:cNvSpPr txBox="1"/>
          <p:nvPr/>
        </p:nvSpPr>
        <p:spPr>
          <a:xfrm>
            <a:off x="7811669" y="3960950"/>
            <a:ext cx="44723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,350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C4CD4-9691-2268-32EA-5B2FA7993071}"/>
              </a:ext>
            </a:extLst>
          </p:cNvPr>
          <p:cNvSpPr txBox="1"/>
          <p:nvPr/>
        </p:nvSpPr>
        <p:spPr>
          <a:xfrm>
            <a:off x="455847" y="6293954"/>
            <a:ext cx="1723935" cy="487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olorful text on a black background&#10;&#10;Description automatically generated">
            <a:extLst>
              <a:ext uri="{FF2B5EF4-FFF2-40B4-BE49-F238E27FC236}">
                <a16:creationId xmlns:a16="http://schemas.microsoft.com/office/drawing/2014/main" id="{8FBD48A1-0B4C-B609-2306-FA580FBBD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6" y="6074527"/>
            <a:ext cx="1126227" cy="67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2"/>
    </mc:Choice>
    <mc:Fallback xmlns="">
      <p:transition spd="slow" advTm="488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5B053-8330-B9F1-781B-7EBBAB79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24764"/>
            <a:ext cx="5876925" cy="4614529"/>
          </a:xfrm>
        </p:spPr>
        <p:txBody>
          <a:bodyPr vert="horz" lIns="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519 reported crashes in US 63, IA 23, and IA 92.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Approximately ½ were at intersections.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Severity (132 injury crashes with 179 injuries)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</a:rPr>
              <a:t>Two fatal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</a:rPr>
              <a:t>Six major injury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</a:rPr>
              <a:t>45 minor injury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</a:rPr>
              <a:t>79 possible injury.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40 truck crashes with most at US 63/IA 92 intersection.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Eight ped/bike crashes.</a:t>
            </a:r>
          </a:p>
          <a:p>
            <a:pPr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Oskaloosa crash rate is high.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6B56B6E-E148-2CB3-80A2-ED48911A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2018-2022 Crash History</a:t>
            </a:r>
          </a:p>
        </p:txBody>
      </p:sp>
      <p:pic>
        <p:nvPicPr>
          <p:cNvPr id="4" name="Picture 3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6A83E307-B95D-31A0-52D9-5FC6D08A7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74" t="2920" r="-15404" b="5590"/>
          <a:stretch/>
        </p:blipFill>
        <p:spPr>
          <a:xfrm>
            <a:off x="6694515" y="200318"/>
            <a:ext cx="5497485" cy="64573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94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6"/>
    </mc:Choice>
    <mc:Fallback xmlns="">
      <p:transition spd="slow" advTm="6232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3.2|5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.1|9.3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7.2|8.1|17.9|5.7|5.7"/>
</p:tagLst>
</file>

<file path=ppt/theme/theme1.xml><?xml version="1.0" encoding="utf-8"?>
<a:theme xmlns:a="http://schemas.openxmlformats.org/drawingml/2006/main" name="Office Theme">
  <a:themeElements>
    <a:clrScheme name="Snyder Colors">
      <a:dk1>
        <a:srgbClr val="000000"/>
      </a:dk1>
      <a:lt1>
        <a:sysClr val="window" lastClr="FFFFFF"/>
      </a:lt1>
      <a:dk2>
        <a:srgbClr val="342E1F"/>
      </a:dk2>
      <a:lt2>
        <a:srgbClr val="342E1F"/>
      </a:lt2>
      <a:accent1>
        <a:srgbClr val="B9AA9A"/>
      </a:accent1>
      <a:accent2>
        <a:srgbClr val="94B8BB"/>
      </a:accent2>
      <a:accent3>
        <a:srgbClr val="A4522E"/>
      </a:accent3>
      <a:accent4>
        <a:srgbClr val="342E1F"/>
      </a:accent4>
      <a:accent5>
        <a:srgbClr val="E4B5A1"/>
      </a:accent5>
      <a:accent6>
        <a:srgbClr val="D4E2E3"/>
      </a:accent6>
      <a:hlink>
        <a:srgbClr val="A4522E"/>
      </a:hlink>
      <a:folHlink>
        <a:srgbClr val="94B8B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yderTemplate11.17.pptx" id="{B53C5A2F-48A8-4720-9C7E-5D8173E098F4}" vid="{8B20924A-8204-4BD9-BC24-69C5311A6F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86EE01CD5234A9D507C546E65BE4A" ma:contentTypeVersion="6" ma:contentTypeDescription="Create a new document." ma:contentTypeScope="" ma:versionID="87877de844d3910e8585e017cddd739d">
  <xsd:schema xmlns:xsd="http://www.w3.org/2001/XMLSchema" xmlns:xs="http://www.w3.org/2001/XMLSchema" xmlns:p="http://schemas.microsoft.com/office/2006/metadata/properties" xmlns:ns2="665d044d-2c9c-4269-babe-dc3ead5cd76d" xmlns:ns3="9c496cde-61a5-4d31-b5e8-b10b93e17135" targetNamespace="http://schemas.microsoft.com/office/2006/metadata/properties" ma:root="true" ma:fieldsID="f4f58394e60df4f49cb82a7b07b3f217" ns2:_="" ns3:_="">
    <xsd:import namespace="665d044d-2c9c-4269-babe-dc3ead5cd76d"/>
    <xsd:import namespace="9c496cde-61a5-4d31-b5e8-b10b93e17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d044d-2c9c-4269-babe-dc3ead5cd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96cde-61a5-4d31-b5e8-b10b93e17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E8049D-2DFA-4D6A-B72F-461A2BAB58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DFA7AF-2742-4B37-8EA1-CEC2D0870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5d044d-2c9c-4269-babe-dc3ead5cd76d"/>
    <ds:schemaRef ds:uri="9c496cde-61a5-4d31-b5e8-b10b93e171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2686E2-7FA5-4DF5-AD07-8D45E3A3FF6C}">
  <ds:schemaRefs>
    <ds:schemaRef ds:uri="665d044d-2c9c-4269-babe-dc3ead5cd76d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9c496cde-61a5-4d31-b5e8-b10b93e1713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Snyder_Template_11-2017 (3) (1)</Template>
  <TotalTime>11520</TotalTime>
  <Words>1073</Words>
  <Application>Microsoft Office PowerPoint</Application>
  <PresentationFormat>Widescreen</PresentationFormat>
  <Paragraphs>198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Symbol</vt:lpstr>
      <vt:lpstr>Tahoma</vt:lpstr>
      <vt:lpstr>Office Theme</vt:lpstr>
      <vt:lpstr> </vt:lpstr>
      <vt:lpstr>Oskaloosa Innovation Park</vt:lpstr>
      <vt:lpstr>SE Connector RISE Project</vt:lpstr>
      <vt:lpstr>Oskaloosa Transload Facility</vt:lpstr>
      <vt:lpstr>PEL / NEPA Process</vt:lpstr>
      <vt:lpstr>MODES PEL Project Study Area</vt:lpstr>
      <vt:lpstr>Stakeholder Involvement</vt:lpstr>
      <vt:lpstr>2022 (Existing) Traffic</vt:lpstr>
      <vt:lpstr>2018-2022 Crash History</vt:lpstr>
      <vt:lpstr>Iowa DOT Traffic Forecast Model Updates </vt:lpstr>
      <vt:lpstr>Traffic Analysis (2060 No-build)</vt:lpstr>
      <vt:lpstr>Purpose of the Project</vt:lpstr>
      <vt:lpstr>Project Goals</vt:lpstr>
      <vt:lpstr>MODES PEL Logical Termini</vt:lpstr>
      <vt:lpstr>Initial Alternatives</vt:lpstr>
      <vt:lpstr>Anticipated Traffic Levels  (Future 2060 Traffic Volumes)</vt:lpstr>
      <vt:lpstr>Alternatives Screening</vt:lpstr>
      <vt:lpstr>Technically Feasible Alternatives</vt:lpstr>
      <vt:lpstr>Technically Feasible Alternatives</vt:lpstr>
      <vt:lpstr>PEL / NEPA Studies 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Wade Greiman</dc:creator>
  <cp:lastModifiedBy>Majors, Shawn</cp:lastModifiedBy>
  <cp:revision>258</cp:revision>
  <dcterms:created xsi:type="dcterms:W3CDTF">2021-04-26T01:48:38Z</dcterms:created>
  <dcterms:modified xsi:type="dcterms:W3CDTF">2024-07-30T20:16:19Z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0x01010003886EE01CD5234A9D507C546E65BE4A</vt:lpwstr>
  </property>
</Properties>
</file>