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</p:sldMasterIdLst>
  <p:notesMasterIdLst>
    <p:notesMasterId r:id="rId12"/>
  </p:notesMasterIdLst>
  <p:sldIdLst>
    <p:sldId id="306" r:id="rId3"/>
    <p:sldId id="385" r:id="rId4"/>
    <p:sldId id="386" r:id="rId5"/>
    <p:sldId id="337" r:id="rId6"/>
    <p:sldId id="377" r:id="rId7"/>
    <p:sldId id="384" r:id="rId8"/>
    <p:sldId id="315" r:id="rId9"/>
    <p:sldId id="373" r:id="rId10"/>
    <p:sldId id="379" r:id="rId11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109" d="100"/>
          <a:sy n="109" d="100"/>
        </p:scale>
        <p:origin x="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defTabSz="474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47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3">
            <a:extLst>
              <a:ext uri="{FF2B5EF4-FFF2-40B4-BE49-F238E27FC236}">
                <a16:creationId xmlns:a16="http://schemas.microsoft.com/office/drawing/2014/main" id="{DD921E67-AAD7-66D3-949F-B61EB2D6FAB7}"/>
              </a:ext>
            </a:extLst>
          </p:cNvPr>
          <p:cNvSpPr/>
          <p:nvPr userDrawn="1"/>
        </p:nvSpPr>
        <p:spPr>
          <a:xfrm>
            <a:off x="755577" y="6430994"/>
            <a:ext cx="7704855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lvl="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CAD2CC8-3F92-4FF7-B46A-885A3C180BB7}" type="slidenum">
              <a:rPr lang="en-US" altLang="en-US" sz="900" baseline="0" smtClean="0">
                <a:solidFill>
                  <a:schemeClr val="bg1"/>
                </a:solidFill>
              </a:rPr>
              <a:pPr lvl="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958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1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2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3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7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2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08284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2079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</p:sldLayoutIdLst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scene&#10;&#10;Description automatically generated">
            <a:extLst>
              <a:ext uri="{FF2B5EF4-FFF2-40B4-BE49-F238E27FC236}">
                <a16:creationId xmlns:a16="http://schemas.microsoft.com/office/drawing/2014/main" id="{B180149F-BB38-5027-0DF5-8DD4D2AE4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FY2025 State Aviation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6526213"/>
            <a:ext cx="78370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8/12/2024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1597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Shane Wright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Aviation Program Manager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19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412776"/>
            <a:ext cx="869456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Three state programs for review</a:t>
            </a:r>
          </a:p>
          <a:p>
            <a:pPr lvl="1"/>
            <a:r>
              <a:rPr lang="en-US" sz="2200" dirty="0"/>
              <a:t>Airport Improvement Program (AIP)</a:t>
            </a:r>
          </a:p>
          <a:p>
            <a:pPr lvl="2"/>
            <a:r>
              <a:rPr lang="en-US" sz="1900" dirty="0"/>
              <a:t>Funded through Aviation Fuel Taxes and Aircraft Registration fees deposited into the State Aviation Fund</a:t>
            </a:r>
          </a:p>
          <a:p>
            <a:pPr lvl="1"/>
            <a:r>
              <a:rPr lang="en-US" sz="2200" dirty="0"/>
              <a:t>General Aviation Vertical Infrastructure (GAVI) </a:t>
            </a:r>
          </a:p>
          <a:p>
            <a:pPr lvl="2"/>
            <a:r>
              <a:rPr lang="en-US" sz="1900" dirty="0"/>
              <a:t>Funded through Rebuild Iowa Infrastructure (RIIF) appropriation</a:t>
            </a:r>
          </a:p>
          <a:p>
            <a:pPr lvl="1"/>
            <a:r>
              <a:rPr lang="en-US" sz="2200" dirty="0"/>
              <a:t>Commercial Service Vertical Infrastructure (CSVI)</a:t>
            </a:r>
          </a:p>
          <a:p>
            <a:pPr lvl="2"/>
            <a:r>
              <a:rPr lang="en-US" sz="1900" dirty="0"/>
              <a:t>Funded through Rebuild Iowa Infrastructure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all three of these programs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were presented for review at the July meeting and commission action is being requested at the August meeting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19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412776"/>
            <a:ext cx="8694568" cy="5112568"/>
          </a:xfrm>
        </p:spPr>
        <p:txBody>
          <a:bodyPr>
            <a:normAutofit/>
          </a:bodyPr>
          <a:lstStyle/>
          <a:p>
            <a:r>
              <a:rPr lang="en-US" sz="2400" dirty="0"/>
              <a:t>Changes since July workshop</a:t>
            </a:r>
          </a:p>
          <a:p>
            <a:pPr lvl="1"/>
            <a:r>
              <a:rPr lang="en-US" sz="2200" dirty="0"/>
              <a:t>Boone Municipal Airport withdrew applications in the AIP and GAVI programs</a:t>
            </a:r>
          </a:p>
          <a:p>
            <a:pPr lvl="1"/>
            <a:r>
              <a:rPr lang="en-US" sz="2200" dirty="0"/>
              <a:t>The next highest priority applications were selected and inserted into the recommendation.</a:t>
            </a:r>
          </a:p>
          <a:p>
            <a:pPr lvl="1"/>
            <a:endParaRPr lang="en-US" sz="2200" dirty="0"/>
          </a:p>
          <a:p>
            <a:r>
              <a:rPr lang="en-US" sz="2400" dirty="0"/>
              <a:t>No changes to the CSVI program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587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80728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81085"/>
              </p:ext>
            </p:extLst>
          </p:nvPr>
        </p:nvGraphicFramePr>
        <p:xfrm>
          <a:off x="177696" y="1471384"/>
          <a:ext cx="8788608" cy="4853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209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98227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GA Apron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850,770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382,846(45%)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382,846(45%)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Repair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Arthur N Neu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13,491(75%)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13,491(75%)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 Underground Storage Tanks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Development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546,800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382,760(70%)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382,760(70%)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Utility Expansion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88,125(75%)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Apron, and Demo Armory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605,000(50%)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400,000(33%)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Taxiway D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428,160(80%)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Approach and </a:t>
                      </a:r>
                      <a:r>
                        <a:rPr lang="en-US" sz="1000" b="0" i="0" u="none" strike="sng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091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Extension, Apron Expansion, and Site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Taxiway/Aprons for 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292,300(70%)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292,300(70%)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Expansion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340,000(79%)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340,000(79%)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44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Lighting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Rapids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34 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 Memorial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Markings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329,600(85%)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329,600(85%)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Utility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583,870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Aprons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222,850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111,425(50%)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111,425(50%)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88967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Apron and Site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44408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Access and Taxiway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Milford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15135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Layout Plan and Narrative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Osage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54,320(80%)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54,320(80%)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528462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31 Obstruction Mitigation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321520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963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04520"/>
              </p:ext>
            </p:extLst>
          </p:nvPr>
        </p:nvGraphicFramePr>
        <p:xfrm>
          <a:off x="88598" y="1844824"/>
          <a:ext cx="8788608" cy="248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Box Hangars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300,000(30%)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sng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9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300,000(56%)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300,000(56%)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and Terminal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416,667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300,000(72%)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300,000(28%)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56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Structural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45,600(69%)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Roof Replacement and Rehab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Keokuk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80,750(80%)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80,750(80%)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HVAC and Restroom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ED3B9-04A6-8233-84FB-A71BF44A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04"/>
          <a:stretch/>
        </p:blipFill>
        <p:spPr>
          <a:xfrm>
            <a:off x="755576" y="908720"/>
            <a:ext cx="7813930" cy="55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515-239-1048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55109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70391"/>
              </p:ext>
            </p:extLst>
          </p:nvPr>
        </p:nvGraphicFramePr>
        <p:xfrm>
          <a:off x="158303" y="1800372"/>
          <a:ext cx="8788608" cy="397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Apron Pavement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Fuel System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Parking Apron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102,000(85%)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Terminal Area Fencing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95,340(84%)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Fuel System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North T-Hangar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330,173(82%)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Facility Improvement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Guthrie County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Avgas Fuel System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Approach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Withdrawn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38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9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9" y="1268760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6845"/>
              </p:ext>
            </p:extLst>
          </p:nvPr>
        </p:nvGraphicFramePr>
        <p:xfrm>
          <a:off x="175879" y="1844824"/>
          <a:ext cx="8788608" cy="228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Hangar Doors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125,000(83%)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Withdrawn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644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2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FY 2025 Iowa DOT PowerPoint Template-Commission</Template>
  <TotalTime>37804</TotalTime>
  <Words>877</Words>
  <Application>Microsoft Office PowerPoint</Application>
  <PresentationFormat>On-screen Show (4:3)</PresentationFormat>
  <Paragraphs>339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State Aviation Programs - Overview</vt:lpstr>
      <vt:lpstr>State Aviation Programs - Overview</vt:lpstr>
      <vt:lpstr>List of Applications Recommended</vt:lpstr>
      <vt:lpstr>List of GAVI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325</cp:revision>
  <cp:lastPrinted>2024-07-31T15:32:15Z</cp:lastPrinted>
  <dcterms:created xsi:type="dcterms:W3CDTF">2014-05-10T08:44:16Z</dcterms:created>
  <dcterms:modified xsi:type="dcterms:W3CDTF">2024-07-31T17:59:38Z</dcterms:modified>
</cp:coreProperties>
</file>