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87" r:id="rId2"/>
    <p:sldId id="385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5" d="100"/>
          <a:sy n="125" d="100"/>
        </p:scale>
        <p:origin x="11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9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2020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436645"/>
              </p:ext>
            </p:extLst>
          </p:nvPr>
        </p:nvGraphicFramePr>
        <p:xfrm>
          <a:off x="789140" y="1246688"/>
          <a:ext cx="7778662" cy="475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16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Program Balance (June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(51.7)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(Oct)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284.1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(Oct)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316.4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32.3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(through Nov)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228.8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(through Nov)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277.4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(48.6)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(Nov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(68.0)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(65.9)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December 10, 2019</a:t>
            </a:r>
          </a:p>
        </p:txBody>
      </p:sp>
    </p:spTree>
    <p:extLst>
      <p:ext uri="{BB962C8B-B14F-4D97-AF65-F5344CB8AC3E}">
        <p14:creationId xmlns:p14="http://schemas.microsoft.com/office/powerpoint/2010/main" val="2752805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2020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Continues to fluctuate from month-to-month but overall higher than forecast and expect that to continue.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37 percent of the FY 2020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is scheduled for December 17, 2019.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November letting was about $52 million.  The larger lettings are scheduled December – March.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DC035F-AD1A-4282-A45F-3094DB81B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December 10, 2019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16701</TotalTime>
  <Words>138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2020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Tebben, Donald</cp:lastModifiedBy>
  <cp:revision>935</cp:revision>
  <cp:lastPrinted>2019-11-25T19:10:15Z</cp:lastPrinted>
  <dcterms:created xsi:type="dcterms:W3CDTF">2001-05-04T13:55:51Z</dcterms:created>
  <dcterms:modified xsi:type="dcterms:W3CDTF">2019-12-05T14:34:36Z</dcterms:modified>
</cp:coreProperties>
</file>