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344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10" autoAdjust="0"/>
    <p:restoredTop sz="95574" autoAdjust="0"/>
  </p:normalViewPr>
  <p:slideViewPr>
    <p:cSldViewPr>
      <p:cViewPr varScale="1">
        <p:scale>
          <a:sx n="120" d="100"/>
          <a:sy n="120" d="100"/>
        </p:scale>
        <p:origin x="9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T Sans" panose="020B0503020203020204" pitchFamily="34" charset="0"/>
              </a:rPr>
              <a:t>Revitalize Iowa’s Sound Economy Program</a:t>
            </a:r>
            <a:endParaRPr lang="en-US" sz="2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39552" y="784410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Local Development Application Recommended for Award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D745984-3756-4ADA-9277-6F9113BFE515}"/>
              </a:ext>
            </a:extLst>
          </p:cNvPr>
          <p:cNvGrpSpPr/>
          <p:nvPr/>
        </p:nvGrpSpPr>
        <p:grpSpPr>
          <a:xfrm>
            <a:off x="136142" y="1750770"/>
            <a:ext cx="8871716" cy="844612"/>
            <a:chOff x="172361" y="2033593"/>
            <a:chExt cx="8871716" cy="84461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3DD1C84-3C9F-479D-8F5E-AF2E921E135D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B64CB49-1B9E-41A6-9513-5757F8BC137D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C9FBF84-EBF8-4828-A240-3FE5C73304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B40910F-B87F-432B-A0ED-BF1FD72E02CD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3398B67-CCDF-4B6F-A3F7-746E3625C491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24B858A-88CE-4488-95D0-2B1C192F739C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13DA0F0-875E-441C-8623-1946AE60940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3067008-B5DC-4DCF-A19E-185F1F40149A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D285266-28BA-4441-B2AF-C1363B54B2BF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B43D7CC-CF7D-4DDA-A8FA-5D475CA1D356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333F564-A723-4424-B1F6-9ACE5445937B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3CF6D54-E09F-4210-8889-129785C27FC5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309C27-4062-40F6-996E-848CFB6BC55E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F140F7B7-848C-4EE6-8EC8-38B346DE7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121606"/>
              </p:ext>
            </p:extLst>
          </p:nvPr>
        </p:nvGraphicFramePr>
        <p:xfrm>
          <a:off x="123922" y="2595382"/>
          <a:ext cx="8896156" cy="1158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and roadway improvements of approximately 9,715 feet of Filbert Avenue located southwest of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Blencoe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Monona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$3,127,190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$1,563,595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DA33758-7634-453F-8E5C-86523B827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422" y="3944962"/>
            <a:ext cx="3791393" cy="27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04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12645</TotalTime>
  <Words>48</Words>
  <Application>Microsoft Office PowerPoint</Application>
  <PresentationFormat>On-screen Show (4:3)</PresentationFormat>
  <Paragraphs>15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Jennifer Kolacia</cp:lastModifiedBy>
  <cp:revision>212</cp:revision>
  <cp:lastPrinted>2019-10-01T13:57:20Z</cp:lastPrinted>
  <dcterms:created xsi:type="dcterms:W3CDTF">2014-05-10T08:44:16Z</dcterms:created>
  <dcterms:modified xsi:type="dcterms:W3CDTF">2019-12-02T17:49:37Z</dcterms:modified>
</cp:coreProperties>
</file>