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33" r:id="rId5"/>
    <p:sldId id="351" r:id="rId6"/>
    <p:sldId id="35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34495E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0" d="100"/>
          <a:sy n="120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SFY2020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8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$11,612,617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$5,278,319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31968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$997,556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$498,778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2020 current Road Use Tax Revenue (as of  10/28/2019)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$4,003,791.25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$2,001,895.64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 10/28/2019)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$16,035,493.12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$1,515,500.06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4988886"/>
            <a:ext cx="2433903" cy="1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80653"/>
              </p:ext>
            </p:extLst>
          </p:nvPr>
        </p:nvGraphicFramePr>
        <p:xfrm>
          <a:off x="136141" y="2487096"/>
          <a:ext cx="8896156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and roadway improvements of approximately 9,715 feet of Filbert Avenue located southwest of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Blencoe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Monona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$3,127,190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$1,563,595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5C2733DA-9C17-434E-83E2-92A9674E1E4D}"/>
              </a:ext>
            </a:extLst>
          </p:cNvPr>
          <p:cNvSpPr>
            <a:spLocks noChangeAspect="1"/>
          </p:cNvSpPr>
          <p:nvPr/>
        </p:nvSpPr>
        <p:spPr>
          <a:xfrm>
            <a:off x="3779912" y="5753033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Monona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Construction and roadway improvements of approximately 9,715 feet of Filbert Avenue located southwest of </a:t>
            </a:r>
            <a:r>
              <a:rPr lang="en-US" sz="1800" dirty="0" err="1">
                <a:latin typeface="PT Sans" panose="020B0503020203020204"/>
              </a:rPr>
              <a:t>Blencoe</a:t>
            </a:r>
            <a:r>
              <a:rPr lang="en-US" sz="1800" dirty="0">
                <a:latin typeface="PT Sans" panose="020B0503020203020204"/>
              </a:rPr>
              <a:t>. This project will provide improved access to two lots totaling more than 38 acres for heavy industrial purposes.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$3,127,190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 $1,563,595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CFC1D-405B-40F0-9E61-CB4892A3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1019" r="27163" b="4641"/>
          <a:stretch/>
        </p:blipFill>
        <p:spPr>
          <a:xfrm>
            <a:off x="323529" y="2348880"/>
            <a:ext cx="4464496" cy="3173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1BEE8-8800-4A8C-937D-C17326707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12281" r="18500" b="14720"/>
          <a:stretch/>
        </p:blipFill>
        <p:spPr>
          <a:xfrm>
            <a:off x="4508158" y="3645024"/>
            <a:ext cx="4528338" cy="298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B79A27-C353-4B7D-B050-C96E1DB79ACB}"/>
              </a:ext>
            </a:extLst>
          </p:cNvPr>
          <p:cNvSpPr/>
          <p:nvPr/>
        </p:nvSpPr>
        <p:spPr>
          <a:xfrm>
            <a:off x="5220072" y="5253351"/>
            <a:ext cx="266328" cy="266328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13413</TotalTime>
  <Words>281</Words>
  <Application>Microsoft Office PowerPoint</Application>
  <PresentationFormat>On-screen Show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Jennifer Kolacia</cp:lastModifiedBy>
  <cp:revision>288</cp:revision>
  <cp:lastPrinted>2019-11-27T17:13:01Z</cp:lastPrinted>
  <dcterms:created xsi:type="dcterms:W3CDTF">2014-05-10T08:44:16Z</dcterms:created>
  <dcterms:modified xsi:type="dcterms:W3CDTF">2019-12-02T17:50:02Z</dcterms:modified>
</cp:coreProperties>
</file>