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AC7E-32AD-4B0B-8F88-9C69A77570F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2D6D-C411-47E5-89C2-010CD64C9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4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AC7E-32AD-4B0B-8F88-9C69A77570F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2D6D-C411-47E5-89C2-010CD64C9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4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AC7E-32AD-4B0B-8F88-9C69A77570F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2D6D-C411-47E5-89C2-010CD64C9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5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AC7E-32AD-4B0B-8F88-9C69A77570F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2D6D-C411-47E5-89C2-010CD64C9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3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AC7E-32AD-4B0B-8F88-9C69A77570F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2D6D-C411-47E5-89C2-010CD64C9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3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AC7E-32AD-4B0B-8F88-9C69A77570F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2D6D-C411-47E5-89C2-010CD64C9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2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AC7E-32AD-4B0B-8F88-9C69A77570F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2D6D-C411-47E5-89C2-010CD64C9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AC7E-32AD-4B0B-8F88-9C69A77570F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2D6D-C411-47E5-89C2-010CD64C9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44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AC7E-32AD-4B0B-8F88-9C69A77570F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2D6D-C411-47E5-89C2-010CD64C9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87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AC7E-32AD-4B0B-8F88-9C69A77570F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2D6D-C411-47E5-89C2-010CD64C9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1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AC7E-32AD-4B0B-8F88-9C69A77570F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2D6D-C411-47E5-89C2-010CD64C9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7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CAC7E-32AD-4B0B-8F88-9C69A77570F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2D6D-C411-47E5-89C2-010CD64C9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7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8AABA-4936-4437-A976-3298EA8F80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Transfer of Jurisdiction of Old US 30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EE193-6035-4830-99A7-B6680937F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Transportation Commission Workshop</a:t>
            </a:r>
          </a:p>
          <a:p>
            <a:r>
              <a:rPr lang="en-US" dirty="0"/>
              <a:t>December 8, 2020</a:t>
            </a:r>
          </a:p>
        </p:txBody>
      </p:sp>
    </p:spTree>
    <p:extLst>
      <p:ext uri="{BB962C8B-B14F-4D97-AF65-F5344CB8AC3E}">
        <p14:creationId xmlns:p14="http://schemas.microsoft.com/office/powerpoint/2010/main" val="100774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5CBC8-EAC9-43D9-AAE3-199FBC9C8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0095FA-DF87-4DE7-9936-11211D0E3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2" y="0"/>
            <a:ext cx="91242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47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41C66-4588-469B-9475-8E4335D2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288063-52F9-4114-8A9C-1B582833B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23" y="-113212"/>
            <a:ext cx="8667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49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8CA1B-048E-4569-AB40-7FF6FB405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6705C0-F5D7-4418-8BD6-42241ABEF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512"/>
            <a:ext cx="9144000" cy="618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56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7E53F-0A1E-42FF-8EEA-6B5E33E0B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9FBA3E-AFE0-4358-B1A4-CE74BA233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368"/>
            <a:ext cx="9144000" cy="671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14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14</Words>
  <Application>Microsoft Office PowerPoint</Application>
  <PresentationFormat>On-screen Show (4:3)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Transfer of Jurisdiction of Old US 30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Transfer of Jurisdiction of Old US 30</dc:title>
  <dc:creator>Anderson, Stuart</dc:creator>
  <cp:lastModifiedBy>Anderson, Stuart</cp:lastModifiedBy>
  <cp:revision>1</cp:revision>
  <dcterms:created xsi:type="dcterms:W3CDTF">2020-11-30T14:22:53Z</dcterms:created>
  <dcterms:modified xsi:type="dcterms:W3CDTF">2020-11-30T14:28:33Z</dcterms:modified>
</cp:coreProperties>
</file>