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88" r:id="rId2"/>
    <p:sldId id="385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05" d="100"/>
          <a:sy n="105" d="100"/>
        </p:scale>
        <p:origin x="390" y="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2021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8829990"/>
              </p:ext>
            </p:extLst>
          </p:nvPr>
        </p:nvGraphicFramePr>
        <p:xfrm>
          <a:off x="703389" y="1012506"/>
          <a:ext cx="7737222" cy="5364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Remaining FY 2020 Program Balance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(52.3)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2021 Program Balance (June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(16.3)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(October)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292.1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(October)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284.6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(7.5)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(November)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154.2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(November)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159.1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(4.9)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(October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(81.0)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(98.6)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December 8, 2020</a:t>
            </a:r>
          </a:p>
        </p:txBody>
      </p:sp>
    </p:spTree>
    <p:extLst>
      <p:ext uri="{BB962C8B-B14F-4D97-AF65-F5344CB8AC3E}">
        <p14:creationId xmlns:p14="http://schemas.microsoft.com/office/powerpoint/2010/main" val="603990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2021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Fee For New Registration receipts that were expected in September were included in the October deposits.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22 percent of the FY 2021 Program has now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is scheduled for December 15, 2020.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Special letting for I-380 is scheduled for December 8, 2020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November letting was about $ 35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December 8, 2020</a:t>
            </a:r>
          </a:p>
        </p:txBody>
      </p:sp>
    </p:spTree>
    <p:extLst>
      <p:ext uri="{BB962C8B-B14F-4D97-AF65-F5344CB8AC3E}">
        <p14:creationId xmlns:p14="http://schemas.microsoft.com/office/powerpoint/2010/main" val="2318919065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17498</TotalTime>
  <Words>151</Words>
  <Application>Microsoft Office PowerPoint</Application>
  <PresentationFormat>On-screen Show (4:3)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2021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993</cp:revision>
  <cp:lastPrinted>2020-09-23T19:43:50Z</cp:lastPrinted>
  <dcterms:created xsi:type="dcterms:W3CDTF">2001-05-04T13:55:51Z</dcterms:created>
  <dcterms:modified xsi:type="dcterms:W3CDTF">2020-11-24T18:41:05Z</dcterms:modified>
</cp:coreProperties>
</file>