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3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29990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292.1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284.6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(7.5)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159.1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(4.9)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(October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(81.0)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(98.6)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8, 2020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Fee For New Registration receipts that were expected in September were included in the October deposits.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22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December 15,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Special letting for I-380 is scheduled for December 8, 2020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November letting was about $ 35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December 8,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17498</TotalTime>
  <Words>151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993</cp:revision>
  <cp:lastPrinted>2020-09-23T19:43:50Z</cp:lastPrinted>
  <dcterms:created xsi:type="dcterms:W3CDTF">2001-05-04T13:55:51Z</dcterms:created>
  <dcterms:modified xsi:type="dcterms:W3CDTF">2020-11-24T18:41:05Z</dcterms:modified>
</cp:coreProperties>
</file>