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4" r:id="rId3"/>
    <p:sldId id="257" r:id="rId4"/>
    <p:sldId id="258"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F177-91E2-479C-BB10-C953EFA99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D49151-4CF9-4533-8311-866AD703C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154C1C-902B-4C2A-9161-930B4F522802}"/>
              </a:ext>
            </a:extLst>
          </p:cNvPr>
          <p:cNvSpPr>
            <a:spLocks noGrp="1"/>
          </p:cNvSpPr>
          <p:nvPr>
            <p:ph type="dt" sz="half" idx="10"/>
          </p:nvPr>
        </p:nvSpPr>
        <p:spPr/>
        <p:txBody>
          <a:bodyPr/>
          <a:lstStyle/>
          <a:p>
            <a:fld id="{2BCCD1C3-030F-4397-813F-0ED926DB403C}" type="datetimeFigureOut">
              <a:rPr lang="en-US" smtClean="0"/>
              <a:t>12/8/2021</a:t>
            </a:fld>
            <a:endParaRPr lang="en-US"/>
          </a:p>
        </p:txBody>
      </p:sp>
      <p:sp>
        <p:nvSpPr>
          <p:cNvPr id="5" name="Footer Placeholder 4">
            <a:extLst>
              <a:ext uri="{FF2B5EF4-FFF2-40B4-BE49-F238E27FC236}">
                <a16:creationId xmlns:a16="http://schemas.microsoft.com/office/drawing/2014/main" id="{59CE1872-1D1C-47D5-BC72-18376C123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70CD3-7222-43A9-B941-E745F307E46E}"/>
              </a:ext>
            </a:extLst>
          </p:cNvPr>
          <p:cNvSpPr>
            <a:spLocks noGrp="1"/>
          </p:cNvSpPr>
          <p:nvPr>
            <p:ph type="sldNum" sz="quarter" idx="12"/>
          </p:nvPr>
        </p:nvSpPr>
        <p:spPr/>
        <p:txBody>
          <a:bodyPr/>
          <a:lstStyle/>
          <a:p>
            <a:fld id="{BDCEEE64-C465-4185-8A7F-DF517E6E9952}" type="slidenum">
              <a:rPr lang="en-US" smtClean="0"/>
              <a:t>‹#›</a:t>
            </a:fld>
            <a:endParaRPr lang="en-US"/>
          </a:p>
        </p:txBody>
      </p:sp>
    </p:spTree>
    <p:extLst>
      <p:ext uri="{BB962C8B-B14F-4D97-AF65-F5344CB8AC3E}">
        <p14:creationId xmlns:p14="http://schemas.microsoft.com/office/powerpoint/2010/main" val="41315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0FF8-4D1E-4219-977C-5E7DFB71C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E0795C-5825-4BA0-BDCA-9EA3DD77D3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A5824-62C8-4396-93C5-BE8CCA68B707}"/>
              </a:ext>
            </a:extLst>
          </p:cNvPr>
          <p:cNvSpPr>
            <a:spLocks noGrp="1"/>
          </p:cNvSpPr>
          <p:nvPr>
            <p:ph type="dt" sz="half" idx="10"/>
          </p:nvPr>
        </p:nvSpPr>
        <p:spPr/>
        <p:txBody>
          <a:bodyPr/>
          <a:lstStyle/>
          <a:p>
            <a:fld id="{2BCCD1C3-030F-4397-813F-0ED926DB403C}" type="datetimeFigureOut">
              <a:rPr lang="en-US" smtClean="0"/>
              <a:t>12/8/2021</a:t>
            </a:fld>
            <a:endParaRPr lang="en-US"/>
          </a:p>
        </p:txBody>
      </p:sp>
      <p:sp>
        <p:nvSpPr>
          <p:cNvPr id="5" name="Footer Placeholder 4">
            <a:extLst>
              <a:ext uri="{FF2B5EF4-FFF2-40B4-BE49-F238E27FC236}">
                <a16:creationId xmlns:a16="http://schemas.microsoft.com/office/drawing/2014/main" id="{56F71ECA-DA18-4433-A2A1-E4F0FB1BC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D02F6-D0CA-4EAC-A973-95FAC73055AE}"/>
              </a:ext>
            </a:extLst>
          </p:cNvPr>
          <p:cNvSpPr>
            <a:spLocks noGrp="1"/>
          </p:cNvSpPr>
          <p:nvPr>
            <p:ph type="sldNum" sz="quarter" idx="12"/>
          </p:nvPr>
        </p:nvSpPr>
        <p:spPr/>
        <p:txBody>
          <a:bodyPr/>
          <a:lstStyle/>
          <a:p>
            <a:fld id="{BDCEEE64-C465-4185-8A7F-DF517E6E9952}" type="slidenum">
              <a:rPr lang="en-US" smtClean="0"/>
              <a:t>‹#›</a:t>
            </a:fld>
            <a:endParaRPr lang="en-US"/>
          </a:p>
        </p:txBody>
      </p:sp>
    </p:spTree>
    <p:extLst>
      <p:ext uri="{BB962C8B-B14F-4D97-AF65-F5344CB8AC3E}">
        <p14:creationId xmlns:p14="http://schemas.microsoft.com/office/powerpoint/2010/main" val="338536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837E59-03DB-445D-B7BA-2EE4B194A9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206A4D-9263-42A6-833D-500424435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580CC-977B-4CB5-BD8E-C5E287627D95}"/>
              </a:ext>
            </a:extLst>
          </p:cNvPr>
          <p:cNvSpPr>
            <a:spLocks noGrp="1"/>
          </p:cNvSpPr>
          <p:nvPr>
            <p:ph type="dt" sz="half" idx="10"/>
          </p:nvPr>
        </p:nvSpPr>
        <p:spPr/>
        <p:txBody>
          <a:bodyPr/>
          <a:lstStyle/>
          <a:p>
            <a:fld id="{2BCCD1C3-030F-4397-813F-0ED926DB403C}" type="datetimeFigureOut">
              <a:rPr lang="en-US" smtClean="0"/>
              <a:t>12/8/2021</a:t>
            </a:fld>
            <a:endParaRPr lang="en-US"/>
          </a:p>
        </p:txBody>
      </p:sp>
      <p:sp>
        <p:nvSpPr>
          <p:cNvPr id="5" name="Footer Placeholder 4">
            <a:extLst>
              <a:ext uri="{FF2B5EF4-FFF2-40B4-BE49-F238E27FC236}">
                <a16:creationId xmlns:a16="http://schemas.microsoft.com/office/drawing/2014/main" id="{FA2019E6-08DC-409F-945A-F65E5DD48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7B35D-3692-45B1-B47C-52216695C3B9}"/>
              </a:ext>
            </a:extLst>
          </p:cNvPr>
          <p:cNvSpPr>
            <a:spLocks noGrp="1"/>
          </p:cNvSpPr>
          <p:nvPr>
            <p:ph type="sldNum" sz="quarter" idx="12"/>
          </p:nvPr>
        </p:nvSpPr>
        <p:spPr/>
        <p:txBody>
          <a:bodyPr/>
          <a:lstStyle/>
          <a:p>
            <a:fld id="{BDCEEE64-C465-4185-8A7F-DF517E6E9952}" type="slidenum">
              <a:rPr lang="en-US" smtClean="0"/>
              <a:t>‹#›</a:t>
            </a:fld>
            <a:endParaRPr lang="en-US"/>
          </a:p>
        </p:txBody>
      </p:sp>
    </p:spTree>
    <p:extLst>
      <p:ext uri="{BB962C8B-B14F-4D97-AF65-F5344CB8AC3E}">
        <p14:creationId xmlns:p14="http://schemas.microsoft.com/office/powerpoint/2010/main" val="51188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438E-57CB-4BB3-BEAD-9E0C72DB7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3A340-D86F-466A-BE02-2B5F91780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B98CF-CBE3-4D96-A755-96E18379F4A1}"/>
              </a:ext>
            </a:extLst>
          </p:cNvPr>
          <p:cNvSpPr>
            <a:spLocks noGrp="1"/>
          </p:cNvSpPr>
          <p:nvPr>
            <p:ph type="dt" sz="half" idx="10"/>
          </p:nvPr>
        </p:nvSpPr>
        <p:spPr/>
        <p:txBody>
          <a:bodyPr/>
          <a:lstStyle/>
          <a:p>
            <a:fld id="{2BCCD1C3-030F-4397-813F-0ED926DB403C}" type="datetimeFigureOut">
              <a:rPr lang="en-US" smtClean="0"/>
              <a:t>12/8/2021</a:t>
            </a:fld>
            <a:endParaRPr lang="en-US"/>
          </a:p>
        </p:txBody>
      </p:sp>
      <p:sp>
        <p:nvSpPr>
          <p:cNvPr id="5" name="Footer Placeholder 4">
            <a:extLst>
              <a:ext uri="{FF2B5EF4-FFF2-40B4-BE49-F238E27FC236}">
                <a16:creationId xmlns:a16="http://schemas.microsoft.com/office/drawing/2014/main" id="{C48D8DDB-D706-4DB0-A669-51989535A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D8F8F-8D89-4636-B45A-486FA85AB575}"/>
              </a:ext>
            </a:extLst>
          </p:cNvPr>
          <p:cNvSpPr>
            <a:spLocks noGrp="1"/>
          </p:cNvSpPr>
          <p:nvPr>
            <p:ph type="sldNum" sz="quarter" idx="12"/>
          </p:nvPr>
        </p:nvSpPr>
        <p:spPr/>
        <p:txBody>
          <a:bodyPr/>
          <a:lstStyle/>
          <a:p>
            <a:fld id="{BDCEEE64-C465-4185-8A7F-DF517E6E9952}" type="slidenum">
              <a:rPr lang="en-US" smtClean="0"/>
              <a:t>‹#›</a:t>
            </a:fld>
            <a:endParaRPr lang="en-US"/>
          </a:p>
        </p:txBody>
      </p:sp>
    </p:spTree>
    <p:extLst>
      <p:ext uri="{BB962C8B-B14F-4D97-AF65-F5344CB8AC3E}">
        <p14:creationId xmlns:p14="http://schemas.microsoft.com/office/powerpoint/2010/main" val="1955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058D-1F7C-4C26-866B-CC24AE0792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8560F9-C0AB-4F11-98E1-824F0E707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2B0C0-E991-450D-BE2B-1CD74893FDB0}"/>
              </a:ext>
            </a:extLst>
          </p:cNvPr>
          <p:cNvSpPr>
            <a:spLocks noGrp="1"/>
          </p:cNvSpPr>
          <p:nvPr>
            <p:ph type="dt" sz="half" idx="10"/>
          </p:nvPr>
        </p:nvSpPr>
        <p:spPr/>
        <p:txBody>
          <a:bodyPr/>
          <a:lstStyle/>
          <a:p>
            <a:fld id="{2BCCD1C3-030F-4397-813F-0ED926DB403C}" type="datetimeFigureOut">
              <a:rPr lang="en-US" smtClean="0"/>
              <a:t>12/8/2021</a:t>
            </a:fld>
            <a:endParaRPr lang="en-US"/>
          </a:p>
        </p:txBody>
      </p:sp>
      <p:sp>
        <p:nvSpPr>
          <p:cNvPr id="5" name="Footer Placeholder 4">
            <a:extLst>
              <a:ext uri="{FF2B5EF4-FFF2-40B4-BE49-F238E27FC236}">
                <a16:creationId xmlns:a16="http://schemas.microsoft.com/office/drawing/2014/main" id="{5CFB4FB7-F05E-4B73-9516-CBF79FC82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AEAC2-5EFA-4D17-A86B-DCACA53FF954}"/>
              </a:ext>
            </a:extLst>
          </p:cNvPr>
          <p:cNvSpPr>
            <a:spLocks noGrp="1"/>
          </p:cNvSpPr>
          <p:nvPr>
            <p:ph type="sldNum" sz="quarter" idx="12"/>
          </p:nvPr>
        </p:nvSpPr>
        <p:spPr/>
        <p:txBody>
          <a:bodyPr/>
          <a:lstStyle/>
          <a:p>
            <a:fld id="{BDCEEE64-C465-4185-8A7F-DF517E6E9952}" type="slidenum">
              <a:rPr lang="en-US" smtClean="0"/>
              <a:t>‹#›</a:t>
            </a:fld>
            <a:endParaRPr lang="en-US"/>
          </a:p>
        </p:txBody>
      </p:sp>
    </p:spTree>
    <p:extLst>
      <p:ext uri="{BB962C8B-B14F-4D97-AF65-F5344CB8AC3E}">
        <p14:creationId xmlns:p14="http://schemas.microsoft.com/office/powerpoint/2010/main" val="87374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25AF-08E5-42FF-AA28-FCF0B614B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AFD3B-215A-4BE4-95BB-1A276FE09C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C58A5F-51F0-4DBF-9D42-6E487E9021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AA6B31-78C6-4129-8650-68FCE31A814F}"/>
              </a:ext>
            </a:extLst>
          </p:cNvPr>
          <p:cNvSpPr>
            <a:spLocks noGrp="1"/>
          </p:cNvSpPr>
          <p:nvPr>
            <p:ph type="dt" sz="half" idx="10"/>
          </p:nvPr>
        </p:nvSpPr>
        <p:spPr/>
        <p:txBody>
          <a:bodyPr/>
          <a:lstStyle/>
          <a:p>
            <a:fld id="{2BCCD1C3-030F-4397-813F-0ED926DB403C}" type="datetimeFigureOut">
              <a:rPr lang="en-US" smtClean="0"/>
              <a:t>12/8/2021</a:t>
            </a:fld>
            <a:endParaRPr lang="en-US"/>
          </a:p>
        </p:txBody>
      </p:sp>
      <p:sp>
        <p:nvSpPr>
          <p:cNvPr id="6" name="Footer Placeholder 5">
            <a:extLst>
              <a:ext uri="{FF2B5EF4-FFF2-40B4-BE49-F238E27FC236}">
                <a16:creationId xmlns:a16="http://schemas.microsoft.com/office/drawing/2014/main" id="{32B461A3-F88F-409B-841E-92AA187E0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390ABC-6D34-442E-9C7E-C27AABE8E8DA}"/>
              </a:ext>
            </a:extLst>
          </p:cNvPr>
          <p:cNvSpPr>
            <a:spLocks noGrp="1"/>
          </p:cNvSpPr>
          <p:nvPr>
            <p:ph type="sldNum" sz="quarter" idx="12"/>
          </p:nvPr>
        </p:nvSpPr>
        <p:spPr/>
        <p:txBody>
          <a:bodyPr/>
          <a:lstStyle/>
          <a:p>
            <a:fld id="{BDCEEE64-C465-4185-8A7F-DF517E6E9952}" type="slidenum">
              <a:rPr lang="en-US" smtClean="0"/>
              <a:t>‹#›</a:t>
            </a:fld>
            <a:endParaRPr lang="en-US"/>
          </a:p>
        </p:txBody>
      </p:sp>
    </p:spTree>
    <p:extLst>
      <p:ext uri="{BB962C8B-B14F-4D97-AF65-F5344CB8AC3E}">
        <p14:creationId xmlns:p14="http://schemas.microsoft.com/office/powerpoint/2010/main" val="22524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D4E0-C2D7-403C-BE2F-8CF7F5B203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5E0E77-ABCE-4C37-AB9F-3DF08C4018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0D5E4A-CF7D-49FF-8123-E5FAC0B415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92F4C1-FCE5-420C-9112-C382BCBC5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F13A4E-1862-4431-BF06-44CF03C944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53DEAF-8929-4093-BC23-6B06617848C6}"/>
              </a:ext>
            </a:extLst>
          </p:cNvPr>
          <p:cNvSpPr>
            <a:spLocks noGrp="1"/>
          </p:cNvSpPr>
          <p:nvPr>
            <p:ph type="dt" sz="half" idx="10"/>
          </p:nvPr>
        </p:nvSpPr>
        <p:spPr/>
        <p:txBody>
          <a:bodyPr/>
          <a:lstStyle/>
          <a:p>
            <a:fld id="{2BCCD1C3-030F-4397-813F-0ED926DB403C}" type="datetimeFigureOut">
              <a:rPr lang="en-US" smtClean="0"/>
              <a:t>12/8/2021</a:t>
            </a:fld>
            <a:endParaRPr lang="en-US"/>
          </a:p>
        </p:txBody>
      </p:sp>
      <p:sp>
        <p:nvSpPr>
          <p:cNvPr id="8" name="Footer Placeholder 7">
            <a:extLst>
              <a:ext uri="{FF2B5EF4-FFF2-40B4-BE49-F238E27FC236}">
                <a16:creationId xmlns:a16="http://schemas.microsoft.com/office/drawing/2014/main" id="{A51B54A7-0E4D-4981-A682-72355C9957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8E795C-AD8F-4290-B247-17379397E322}"/>
              </a:ext>
            </a:extLst>
          </p:cNvPr>
          <p:cNvSpPr>
            <a:spLocks noGrp="1"/>
          </p:cNvSpPr>
          <p:nvPr>
            <p:ph type="sldNum" sz="quarter" idx="12"/>
          </p:nvPr>
        </p:nvSpPr>
        <p:spPr/>
        <p:txBody>
          <a:bodyPr/>
          <a:lstStyle/>
          <a:p>
            <a:fld id="{BDCEEE64-C465-4185-8A7F-DF517E6E9952}" type="slidenum">
              <a:rPr lang="en-US" smtClean="0"/>
              <a:t>‹#›</a:t>
            </a:fld>
            <a:endParaRPr lang="en-US"/>
          </a:p>
        </p:txBody>
      </p:sp>
    </p:spTree>
    <p:extLst>
      <p:ext uri="{BB962C8B-B14F-4D97-AF65-F5344CB8AC3E}">
        <p14:creationId xmlns:p14="http://schemas.microsoft.com/office/powerpoint/2010/main" val="53626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A615-2442-48A0-A7E2-C3F1306632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738DD-A7ED-493D-AA6C-298A8ACF31E7}"/>
              </a:ext>
            </a:extLst>
          </p:cNvPr>
          <p:cNvSpPr>
            <a:spLocks noGrp="1"/>
          </p:cNvSpPr>
          <p:nvPr>
            <p:ph type="dt" sz="half" idx="10"/>
          </p:nvPr>
        </p:nvSpPr>
        <p:spPr/>
        <p:txBody>
          <a:bodyPr/>
          <a:lstStyle/>
          <a:p>
            <a:fld id="{2BCCD1C3-030F-4397-813F-0ED926DB403C}" type="datetimeFigureOut">
              <a:rPr lang="en-US" smtClean="0"/>
              <a:t>12/8/2021</a:t>
            </a:fld>
            <a:endParaRPr lang="en-US"/>
          </a:p>
        </p:txBody>
      </p:sp>
      <p:sp>
        <p:nvSpPr>
          <p:cNvPr id="4" name="Footer Placeholder 3">
            <a:extLst>
              <a:ext uri="{FF2B5EF4-FFF2-40B4-BE49-F238E27FC236}">
                <a16:creationId xmlns:a16="http://schemas.microsoft.com/office/drawing/2014/main" id="{A6B55A33-9ED8-413C-B712-5322234173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5F3173-B0B8-47D2-BEE3-1921C7AA7F48}"/>
              </a:ext>
            </a:extLst>
          </p:cNvPr>
          <p:cNvSpPr>
            <a:spLocks noGrp="1"/>
          </p:cNvSpPr>
          <p:nvPr>
            <p:ph type="sldNum" sz="quarter" idx="12"/>
          </p:nvPr>
        </p:nvSpPr>
        <p:spPr/>
        <p:txBody>
          <a:bodyPr/>
          <a:lstStyle/>
          <a:p>
            <a:fld id="{BDCEEE64-C465-4185-8A7F-DF517E6E9952}" type="slidenum">
              <a:rPr lang="en-US" smtClean="0"/>
              <a:t>‹#›</a:t>
            </a:fld>
            <a:endParaRPr lang="en-US"/>
          </a:p>
        </p:txBody>
      </p:sp>
    </p:spTree>
    <p:extLst>
      <p:ext uri="{BB962C8B-B14F-4D97-AF65-F5344CB8AC3E}">
        <p14:creationId xmlns:p14="http://schemas.microsoft.com/office/powerpoint/2010/main" val="2398295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D8DFA-1996-4EA5-BCB3-2D124436FC04}"/>
              </a:ext>
            </a:extLst>
          </p:cNvPr>
          <p:cNvSpPr>
            <a:spLocks noGrp="1"/>
          </p:cNvSpPr>
          <p:nvPr>
            <p:ph type="dt" sz="half" idx="10"/>
          </p:nvPr>
        </p:nvSpPr>
        <p:spPr/>
        <p:txBody>
          <a:bodyPr/>
          <a:lstStyle/>
          <a:p>
            <a:fld id="{2BCCD1C3-030F-4397-813F-0ED926DB403C}" type="datetimeFigureOut">
              <a:rPr lang="en-US" smtClean="0"/>
              <a:t>12/8/2021</a:t>
            </a:fld>
            <a:endParaRPr lang="en-US"/>
          </a:p>
        </p:txBody>
      </p:sp>
      <p:sp>
        <p:nvSpPr>
          <p:cNvPr id="3" name="Footer Placeholder 2">
            <a:extLst>
              <a:ext uri="{FF2B5EF4-FFF2-40B4-BE49-F238E27FC236}">
                <a16:creationId xmlns:a16="http://schemas.microsoft.com/office/drawing/2014/main" id="{AFB7A18E-230C-4D71-BF77-9146466F1A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CDF0C9-27FF-4265-84B0-FF5A342E643B}"/>
              </a:ext>
            </a:extLst>
          </p:cNvPr>
          <p:cNvSpPr>
            <a:spLocks noGrp="1"/>
          </p:cNvSpPr>
          <p:nvPr>
            <p:ph type="sldNum" sz="quarter" idx="12"/>
          </p:nvPr>
        </p:nvSpPr>
        <p:spPr/>
        <p:txBody>
          <a:bodyPr/>
          <a:lstStyle/>
          <a:p>
            <a:fld id="{BDCEEE64-C465-4185-8A7F-DF517E6E9952}" type="slidenum">
              <a:rPr lang="en-US" smtClean="0"/>
              <a:t>‹#›</a:t>
            </a:fld>
            <a:endParaRPr lang="en-US"/>
          </a:p>
        </p:txBody>
      </p:sp>
    </p:spTree>
    <p:extLst>
      <p:ext uri="{BB962C8B-B14F-4D97-AF65-F5344CB8AC3E}">
        <p14:creationId xmlns:p14="http://schemas.microsoft.com/office/powerpoint/2010/main" val="324775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97A0-A27C-4A43-9E5A-5B06761E6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2286BD-0B89-43F0-B7B0-309C67688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5CEAAE-1D2B-409F-8300-676B6099F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D553E-DEF5-4058-B142-4C7A450F6CA9}"/>
              </a:ext>
            </a:extLst>
          </p:cNvPr>
          <p:cNvSpPr>
            <a:spLocks noGrp="1"/>
          </p:cNvSpPr>
          <p:nvPr>
            <p:ph type="dt" sz="half" idx="10"/>
          </p:nvPr>
        </p:nvSpPr>
        <p:spPr/>
        <p:txBody>
          <a:bodyPr/>
          <a:lstStyle/>
          <a:p>
            <a:fld id="{2BCCD1C3-030F-4397-813F-0ED926DB403C}" type="datetimeFigureOut">
              <a:rPr lang="en-US" smtClean="0"/>
              <a:t>12/8/2021</a:t>
            </a:fld>
            <a:endParaRPr lang="en-US"/>
          </a:p>
        </p:txBody>
      </p:sp>
      <p:sp>
        <p:nvSpPr>
          <p:cNvPr id="6" name="Footer Placeholder 5">
            <a:extLst>
              <a:ext uri="{FF2B5EF4-FFF2-40B4-BE49-F238E27FC236}">
                <a16:creationId xmlns:a16="http://schemas.microsoft.com/office/drawing/2014/main" id="{A843CFC1-3952-495D-8CD3-C25F4ABAD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3E85F-6030-4C91-B271-C0F681F14DC8}"/>
              </a:ext>
            </a:extLst>
          </p:cNvPr>
          <p:cNvSpPr>
            <a:spLocks noGrp="1"/>
          </p:cNvSpPr>
          <p:nvPr>
            <p:ph type="sldNum" sz="quarter" idx="12"/>
          </p:nvPr>
        </p:nvSpPr>
        <p:spPr/>
        <p:txBody>
          <a:bodyPr/>
          <a:lstStyle/>
          <a:p>
            <a:fld id="{BDCEEE64-C465-4185-8A7F-DF517E6E9952}" type="slidenum">
              <a:rPr lang="en-US" smtClean="0"/>
              <a:t>‹#›</a:t>
            </a:fld>
            <a:endParaRPr lang="en-US"/>
          </a:p>
        </p:txBody>
      </p:sp>
    </p:spTree>
    <p:extLst>
      <p:ext uri="{BB962C8B-B14F-4D97-AF65-F5344CB8AC3E}">
        <p14:creationId xmlns:p14="http://schemas.microsoft.com/office/powerpoint/2010/main" val="401552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EE44-9ACA-4D78-8DE8-644A94E8A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66276F-39DA-40C8-8657-BED9BB7B26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8D9F6E-3BC8-45A8-B290-7BC01DE24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F7A25-3439-4C24-9A2B-1E60D7850823}"/>
              </a:ext>
            </a:extLst>
          </p:cNvPr>
          <p:cNvSpPr>
            <a:spLocks noGrp="1"/>
          </p:cNvSpPr>
          <p:nvPr>
            <p:ph type="dt" sz="half" idx="10"/>
          </p:nvPr>
        </p:nvSpPr>
        <p:spPr/>
        <p:txBody>
          <a:bodyPr/>
          <a:lstStyle/>
          <a:p>
            <a:fld id="{2BCCD1C3-030F-4397-813F-0ED926DB403C}" type="datetimeFigureOut">
              <a:rPr lang="en-US" smtClean="0"/>
              <a:t>12/8/2021</a:t>
            </a:fld>
            <a:endParaRPr lang="en-US"/>
          </a:p>
        </p:txBody>
      </p:sp>
      <p:sp>
        <p:nvSpPr>
          <p:cNvPr id="6" name="Footer Placeholder 5">
            <a:extLst>
              <a:ext uri="{FF2B5EF4-FFF2-40B4-BE49-F238E27FC236}">
                <a16:creationId xmlns:a16="http://schemas.microsoft.com/office/drawing/2014/main" id="{54BBE6AA-3F89-4A7A-A632-69C160E856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82B849-C594-4666-A09F-8976680DFF93}"/>
              </a:ext>
            </a:extLst>
          </p:cNvPr>
          <p:cNvSpPr>
            <a:spLocks noGrp="1"/>
          </p:cNvSpPr>
          <p:nvPr>
            <p:ph type="sldNum" sz="quarter" idx="12"/>
          </p:nvPr>
        </p:nvSpPr>
        <p:spPr/>
        <p:txBody>
          <a:bodyPr/>
          <a:lstStyle/>
          <a:p>
            <a:fld id="{BDCEEE64-C465-4185-8A7F-DF517E6E9952}" type="slidenum">
              <a:rPr lang="en-US" smtClean="0"/>
              <a:t>‹#›</a:t>
            </a:fld>
            <a:endParaRPr lang="en-US"/>
          </a:p>
        </p:txBody>
      </p:sp>
    </p:spTree>
    <p:extLst>
      <p:ext uri="{BB962C8B-B14F-4D97-AF65-F5344CB8AC3E}">
        <p14:creationId xmlns:p14="http://schemas.microsoft.com/office/powerpoint/2010/main" val="6439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C30A89-3F57-45C4-8C85-420C349E26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724DB-6C84-44FA-A564-027B22B5DC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68693-5B0B-4A77-8C68-143850B8F7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CD1C3-030F-4397-813F-0ED926DB403C}" type="datetimeFigureOut">
              <a:rPr lang="en-US" smtClean="0"/>
              <a:t>12/8/2021</a:t>
            </a:fld>
            <a:endParaRPr lang="en-US"/>
          </a:p>
        </p:txBody>
      </p:sp>
      <p:sp>
        <p:nvSpPr>
          <p:cNvPr id="5" name="Footer Placeholder 4">
            <a:extLst>
              <a:ext uri="{FF2B5EF4-FFF2-40B4-BE49-F238E27FC236}">
                <a16:creationId xmlns:a16="http://schemas.microsoft.com/office/drawing/2014/main" id="{2CE583BC-454C-40AF-A3E3-7EF4D9C338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E7BBF0-7B72-4DC2-BB56-5B505672B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EEE64-C465-4185-8A7F-DF517E6E9952}" type="slidenum">
              <a:rPr lang="en-US" smtClean="0"/>
              <a:t>‹#›</a:t>
            </a:fld>
            <a:endParaRPr lang="en-US"/>
          </a:p>
        </p:txBody>
      </p:sp>
    </p:spTree>
    <p:extLst>
      <p:ext uri="{BB962C8B-B14F-4D97-AF65-F5344CB8AC3E}">
        <p14:creationId xmlns:p14="http://schemas.microsoft.com/office/powerpoint/2010/main" val="3069732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307025-E1EA-4E31-9044-3BEB249A8301}"/>
              </a:ext>
            </a:extLst>
          </p:cNvPr>
          <p:cNvSpPr>
            <a:spLocks noGrp="1"/>
          </p:cNvSpPr>
          <p:nvPr>
            <p:ph type="title"/>
          </p:nvPr>
        </p:nvSpPr>
        <p:spPr>
          <a:xfrm>
            <a:off x="654564" y="569585"/>
            <a:ext cx="6527471" cy="2999237"/>
          </a:xfrm>
        </p:spPr>
        <p:txBody>
          <a:bodyPr vert="horz" lIns="91440" tIns="45720" rIns="91440" bIns="45720" rtlCol="0" anchor="t">
            <a:normAutofit fontScale="90000"/>
          </a:bodyPr>
          <a:lstStyle/>
          <a:p>
            <a:r>
              <a:rPr lang="en-US" sz="4800" dirty="0">
                <a:solidFill>
                  <a:srgbClr val="FFFFFF"/>
                </a:solidFill>
              </a:rPr>
              <a:t>Victor Rest Area</a:t>
            </a:r>
            <a:br>
              <a:rPr lang="en-US" sz="4800" dirty="0">
                <a:solidFill>
                  <a:srgbClr val="FFFFFF"/>
                </a:solidFill>
              </a:rPr>
            </a:br>
            <a:r>
              <a:rPr lang="en-US" sz="4800" dirty="0">
                <a:solidFill>
                  <a:srgbClr val="FFFFFF"/>
                </a:solidFill>
              </a:rPr>
              <a:t>I-80 Eastbound</a:t>
            </a:r>
            <a:br>
              <a:rPr lang="en-US" sz="4800" dirty="0">
                <a:solidFill>
                  <a:srgbClr val="FFFFFF"/>
                </a:solidFill>
              </a:rPr>
            </a:br>
            <a:r>
              <a:rPr lang="en-US" sz="4800" dirty="0">
                <a:solidFill>
                  <a:srgbClr val="FFFFFF"/>
                </a:solidFill>
              </a:rPr>
              <a:t>Iowa County</a:t>
            </a:r>
            <a:br>
              <a:rPr lang="en-US" sz="4800" dirty="0">
                <a:solidFill>
                  <a:srgbClr val="FFFFFF"/>
                </a:solidFill>
              </a:rPr>
            </a:br>
            <a:r>
              <a:rPr lang="en-US" sz="4800" dirty="0">
                <a:solidFill>
                  <a:srgbClr val="FFFFFF"/>
                </a:solidFill>
              </a:rPr>
              <a:t>Built 1967</a:t>
            </a:r>
            <a:br>
              <a:rPr lang="en-US" sz="4800" dirty="0">
                <a:solidFill>
                  <a:srgbClr val="FFFFFF"/>
                </a:solidFill>
              </a:rPr>
            </a:br>
            <a:r>
              <a:rPr lang="en-US" sz="4800" dirty="0">
                <a:solidFill>
                  <a:srgbClr val="FFFFFF"/>
                </a:solidFill>
              </a:rPr>
              <a:t>Current truck parking: 22</a:t>
            </a:r>
            <a:br>
              <a:rPr lang="en-US" sz="4800" dirty="0">
                <a:solidFill>
                  <a:srgbClr val="FFFFFF"/>
                </a:solidFill>
              </a:rPr>
            </a:br>
            <a:r>
              <a:rPr lang="en-US" sz="4800" dirty="0">
                <a:solidFill>
                  <a:srgbClr val="FFFFFF"/>
                </a:solidFill>
              </a:rPr>
              <a:t>Expanded truck parking: +13</a:t>
            </a:r>
            <a:br>
              <a:rPr lang="en-US" sz="4800" dirty="0">
                <a:solidFill>
                  <a:srgbClr val="FFFFFF"/>
                </a:solidFill>
              </a:rPr>
            </a:br>
            <a:r>
              <a:rPr lang="en-US" sz="4800" dirty="0">
                <a:solidFill>
                  <a:srgbClr val="FFFFFF"/>
                </a:solidFill>
              </a:rPr>
              <a:t>Theme: Iowa, land between two rivers</a:t>
            </a:r>
          </a:p>
        </p:txBody>
      </p:sp>
      <p:pic>
        <p:nvPicPr>
          <p:cNvPr id="5" name="Content Placeholder 4" descr="A picture containing tree, outdoor&#10;&#10;Description automatically generated">
            <a:extLst>
              <a:ext uri="{FF2B5EF4-FFF2-40B4-BE49-F238E27FC236}">
                <a16:creationId xmlns:a16="http://schemas.microsoft.com/office/drawing/2014/main" id="{A27C77B5-CA42-473B-A612-1534CAB05FD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000" b="6438"/>
          <a:stretch/>
        </p:blipFill>
        <p:spPr>
          <a:xfrm rot="16200000">
            <a:off x="6725021" y="1379071"/>
            <a:ext cx="6858000" cy="4099858"/>
          </a:xfrm>
          <a:prstGeom prst="rect">
            <a:avLst/>
          </a:prstGeom>
        </p:spPr>
      </p:pic>
    </p:spTree>
    <p:extLst>
      <p:ext uri="{BB962C8B-B14F-4D97-AF65-F5344CB8AC3E}">
        <p14:creationId xmlns:p14="http://schemas.microsoft.com/office/powerpoint/2010/main" val="121766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027B8E5-36DC-4647-ADA9-95783AD31E7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Exterior Rendering of completed Rest Area</a:t>
            </a:r>
          </a:p>
        </p:txBody>
      </p:sp>
      <p:pic>
        <p:nvPicPr>
          <p:cNvPr id="4" name="Content Placeholder 3">
            <a:extLst>
              <a:ext uri="{FF2B5EF4-FFF2-40B4-BE49-F238E27FC236}">
                <a16:creationId xmlns:a16="http://schemas.microsoft.com/office/drawing/2014/main" id="{C6FC4E57-B355-4DEF-8499-2C99B7FDB135}"/>
              </a:ext>
            </a:extLst>
          </p:cNvPr>
          <p:cNvPicPr>
            <a:picLocks noGrp="1" noChangeAspect="1"/>
          </p:cNvPicPr>
          <p:nvPr>
            <p:ph idx="1"/>
          </p:nvPr>
        </p:nvPicPr>
        <p:blipFill>
          <a:blip r:embed="rId2"/>
          <a:stretch>
            <a:fillRect/>
          </a:stretch>
        </p:blipFill>
        <p:spPr>
          <a:xfrm>
            <a:off x="4502428" y="1238921"/>
            <a:ext cx="7225748" cy="4380157"/>
          </a:xfrm>
          <a:prstGeom prst="rect">
            <a:avLst/>
          </a:prstGeom>
        </p:spPr>
      </p:pic>
    </p:spTree>
    <p:extLst>
      <p:ext uri="{BB962C8B-B14F-4D97-AF65-F5344CB8AC3E}">
        <p14:creationId xmlns:p14="http://schemas.microsoft.com/office/powerpoint/2010/main" val="97816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74F403F-5B65-438A-96A9-1352AE5625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921" r="39834"/>
          <a:stretch/>
        </p:blipFill>
        <p:spPr>
          <a:xfrm rot="16200000">
            <a:off x="4680702" y="-642103"/>
            <a:ext cx="6875819" cy="8160026"/>
          </a:xfrm>
          <a:prstGeom prst="rect">
            <a:avLst/>
          </a:prstGeom>
        </p:spPr>
      </p:pic>
      <p:sp>
        <p:nvSpPr>
          <p:cNvPr id="27" name="Freeform: Shape 2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67152077-1FB6-459B-8D69-90FC103B94AA}"/>
              </a:ext>
            </a:extLst>
          </p:cNvPr>
          <p:cNvSpPr txBox="1"/>
          <p:nvPr/>
        </p:nvSpPr>
        <p:spPr>
          <a:xfrm>
            <a:off x="476250" y="1504950"/>
            <a:ext cx="2419350" cy="4524315"/>
          </a:xfrm>
          <a:prstGeom prst="rect">
            <a:avLst/>
          </a:prstGeom>
          <a:noFill/>
        </p:spPr>
        <p:txBody>
          <a:bodyPr wrap="square" rtlCol="0">
            <a:spAutoFit/>
          </a:bodyPr>
          <a:lstStyle/>
          <a:p>
            <a:r>
              <a:rPr lang="en-US" sz="3200" dirty="0">
                <a:solidFill>
                  <a:schemeClr val="bg1"/>
                </a:solidFill>
              </a:rPr>
              <a:t>Interior of the Rest Area: </a:t>
            </a:r>
          </a:p>
          <a:p>
            <a:r>
              <a:rPr lang="en-US" sz="2400" dirty="0">
                <a:solidFill>
                  <a:schemeClr val="bg1"/>
                </a:solidFill>
              </a:rPr>
              <a:t>Showing the pattern on the floor and the ceiling tile that also follow the theme of the land between two rivers.</a:t>
            </a:r>
          </a:p>
        </p:txBody>
      </p:sp>
    </p:spTree>
    <p:extLst>
      <p:ext uri="{BB962C8B-B14F-4D97-AF65-F5344CB8AC3E}">
        <p14:creationId xmlns:p14="http://schemas.microsoft.com/office/powerpoint/2010/main" val="273899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toilet, bathroom, room&#10;&#10;Description automatically generated">
            <a:extLst>
              <a:ext uri="{FF2B5EF4-FFF2-40B4-BE49-F238E27FC236}">
                <a16:creationId xmlns:a16="http://schemas.microsoft.com/office/drawing/2014/main" id="{E2EC39BC-E2A9-455E-BB67-F989DEF8CD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391" r="10391"/>
          <a:stretch/>
        </p:blipFill>
        <p:spPr>
          <a:xfrm>
            <a:off x="4057649" y="-171440"/>
            <a:ext cx="8160026" cy="6875809"/>
          </a:xfrm>
          <a:prstGeom prst="rect">
            <a:avLst/>
          </a:prstGeom>
        </p:spPr>
      </p:pic>
      <p:sp>
        <p:nvSpPr>
          <p:cNvPr id="27" name="Freeform: Shape 2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0E00D461-272B-49C8-990C-3FFD659F0B57}"/>
              </a:ext>
            </a:extLst>
          </p:cNvPr>
          <p:cNvSpPr txBox="1"/>
          <p:nvPr/>
        </p:nvSpPr>
        <p:spPr>
          <a:xfrm>
            <a:off x="363244" y="333394"/>
            <a:ext cx="2828925" cy="6370975"/>
          </a:xfrm>
          <a:prstGeom prst="rect">
            <a:avLst/>
          </a:prstGeom>
          <a:noFill/>
        </p:spPr>
        <p:txBody>
          <a:bodyPr wrap="square" rtlCol="0">
            <a:spAutoFit/>
          </a:bodyPr>
          <a:lstStyle/>
          <a:p>
            <a:r>
              <a:rPr lang="en-US" sz="3600" dirty="0">
                <a:solidFill>
                  <a:schemeClr val="bg1"/>
                </a:solidFill>
              </a:rPr>
              <a:t>New Feature: Adult Changing Station</a:t>
            </a:r>
            <a:r>
              <a:rPr lang="en-US" sz="2400" dirty="0">
                <a:solidFill>
                  <a:schemeClr val="bg1"/>
                </a:solidFill>
              </a:rPr>
              <a:t>: </a:t>
            </a:r>
          </a:p>
          <a:p>
            <a:r>
              <a:rPr lang="en-US" sz="2400" dirty="0">
                <a:solidFill>
                  <a:schemeClr val="bg1"/>
                </a:solidFill>
              </a:rPr>
              <a:t>We converted the Family Rest Room to accommodate and Adult Changing Station. The table is designed raise and lower to help those with limited mobility care for their personal needs when traveling</a:t>
            </a:r>
          </a:p>
        </p:txBody>
      </p:sp>
    </p:spTree>
    <p:extLst>
      <p:ext uri="{BB962C8B-B14F-4D97-AF65-F5344CB8AC3E}">
        <p14:creationId xmlns:p14="http://schemas.microsoft.com/office/powerpoint/2010/main" val="93973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floor, wall, toilet&#10;&#10;Description automatically generated">
            <a:extLst>
              <a:ext uri="{FF2B5EF4-FFF2-40B4-BE49-F238E27FC236}">
                <a16:creationId xmlns:a16="http://schemas.microsoft.com/office/drawing/2014/main" id="{18A4B44C-E039-48EB-A3D4-E22897B4E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432" r="16350"/>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F7DB058-A1D4-4614-8C33-1FD3C28613BC}"/>
              </a:ext>
            </a:extLst>
          </p:cNvPr>
          <p:cNvSpPr>
            <a:spLocks noGrp="1"/>
          </p:cNvSpPr>
          <p:nvPr>
            <p:ph type="title"/>
          </p:nvPr>
        </p:nvSpPr>
        <p:spPr>
          <a:xfrm>
            <a:off x="534473" y="2950387"/>
            <a:ext cx="3052293" cy="3531403"/>
          </a:xfrm>
        </p:spPr>
        <p:txBody>
          <a:bodyPr vert="horz" lIns="91440" tIns="45720" rIns="91440" bIns="45720" rtlCol="0" anchor="t">
            <a:normAutofit fontScale="90000"/>
          </a:bodyPr>
          <a:lstStyle/>
          <a:p>
            <a:pPr algn="r"/>
            <a:r>
              <a:rPr lang="en-US" sz="4000" dirty="0">
                <a:solidFill>
                  <a:srgbClr val="FFFFFF"/>
                </a:solidFill>
              </a:rPr>
              <a:t>The table in its up position provides more space for other users</a:t>
            </a:r>
          </a:p>
        </p:txBody>
      </p:sp>
    </p:spTree>
    <p:extLst>
      <p:ext uri="{BB962C8B-B14F-4D97-AF65-F5344CB8AC3E}">
        <p14:creationId xmlns:p14="http://schemas.microsoft.com/office/powerpoint/2010/main" val="2627928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120</Words>
  <Application>Microsoft Office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Victor Rest Area I-80 Eastbound Iowa County Built 1967 Current truck parking: 22 Expanded truck parking: +13 Theme: Iowa, land between two rivers</vt:lpstr>
      <vt:lpstr>Exterior Rendering of completed Rest Area</vt:lpstr>
      <vt:lpstr>PowerPoint Presentation</vt:lpstr>
      <vt:lpstr>PowerPoint Presentation</vt:lpstr>
      <vt:lpstr>The table in its up position provides more space for other users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Kennerly, Michael</dc:creator>
  <cp:lastModifiedBy>Anderson, Stuart</cp:lastModifiedBy>
  <cp:revision>7</cp:revision>
  <dcterms:created xsi:type="dcterms:W3CDTF">2021-12-08T13:00:52Z</dcterms:created>
  <dcterms:modified xsi:type="dcterms:W3CDTF">2021-12-08T16:06:03Z</dcterms:modified>
</cp:coreProperties>
</file>