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353" r:id="rId3"/>
    <p:sldId id="352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128" d="100"/>
          <a:sy n="128" d="100"/>
        </p:scale>
        <p:origin x="4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December 14, 2021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29023"/>
              </p:ext>
            </p:extLst>
          </p:nvPr>
        </p:nvGraphicFramePr>
        <p:xfrm>
          <a:off x="136141" y="2487096"/>
          <a:ext cx="8896156" cy="944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Reconstruction of approximately 4,725 feet of NE Broadway Avenue located north of Des Moines.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Polk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$8,216,658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$4,108,329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3257E852-0660-478E-8514-3A1CF526E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884" y="3657206"/>
            <a:ext cx="4948202" cy="27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48561"/>
              </p:ext>
            </p:extLst>
          </p:nvPr>
        </p:nvGraphicFramePr>
        <p:xfrm>
          <a:off x="136141" y="2487096"/>
          <a:ext cx="8896156" cy="1584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Roadway improvements to Hillandale Road, Research Parkway, Northwest Boulevard, 76th Street, North Division Street and a 1,000-foot acceleration lane on the westbound I-80 on-ramp.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Davenport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$4,901,478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$2,940,887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679D3F5-BD8A-4E5D-A8D1-9233079DB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237113"/>
            <a:ext cx="4067944" cy="239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73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13271</TotalTime>
  <Words>110</Words>
  <Application>Microsoft Office PowerPoint</Application>
  <PresentationFormat>On-screen Show (4:3)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Kolacia, Jennifer</cp:lastModifiedBy>
  <cp:revision>237</cp:revision>
  <cp:lastPrinted>2021-10-28T15:55:00Z</cp:lastPrinted>
  <dcterms:created xsi:type="dcterms:W3CDTF">2014-05-10T08:44:16Z</dcterms:created>
  <dcterms:modified xsi:type="dcterms:W3CDTF">2021-12-03T22:21:30Z</dcterms:modified>
</cp:coreProperties>
</file>