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4" r:id="rId4"/>
    <p:sldId id="270" r:id="rId5"/>
    <p:sldId id="905" r:id="rId6"/>
    <p:sldId id="257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08" y="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335701</c:v>
                </c:pt>
                <c:pt idx="8">
                  <c:v>311147</c:v>
                </c:pt>
                <c:pt idx="9">
                  <c:v>330340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COVID-19 Transportation Funding Impact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December 14, 2021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  <a:p>
            <a:r>
              <a:rPr lang="en-US" dirty="0"/>
              <a:t>Infrastructure Bill Update and Overview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12/3/2021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673349" y="3723224"/>
            <a:ext cx="161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93%</a:t>
            </a:r>
          </a:p>
          <a:p>
            <a:pPr algn="ctr"/>
            <a:r>
              <a:rPr lang="en-US" sz="1400" dirty="0"/>
              <a:t>(99%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84%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89%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90% (95%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BA98D0-765F-483B-B9FD-B4ACA65D5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96"/>
            <a:ext cx="9144000" cy="654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84536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October 2021)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6903E6-1C77-457B-9778-1B7D337A0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10528</TotalTime>
  <Words>113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COVID-19 Transportation Funding Impact </vt:lpstr>
      <vt:lpstr>Update</vt:lpstr>
      <vt:lpstr>Moody’s/CNN Recovery Index - Midwest (Pre-Pandemic = 100) As of 12/3/2021</vt:lpstr>
      <vt:lpstr>PowerPoint Presentation</vt:lpstr>
      <vt:lpstr>Monthly Passenger Counts at Iowa’s Eight Commercial Service Airports (through October 2021)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157</cp:revision>
  <cp:lastPrinted>2021-11-08T14:38:34Z</cp:lastPrinted>
  <dcterms:created xsi:type="dcterms:W3CDTF">2020-06-02T12:58:37Z</dcterms:created>
  <dcterms:modified xsi:type="dcterms:W3CDTF">2021-12-08T03:13:14Z</dcterms:modified>
</cp:coreProperties>
</file>