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6" d="100"/>
          <a:sy n="106" d="100"/>
        </p:scale>
        <p:origin x="3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26930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297.2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303.2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222.8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(November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(29.3)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(22.4)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14, 2021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34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November letting was approximately $38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December 21, 2021. (Est. $115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14, 2021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22598</TotalTime>
  <Words>129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1052</cp:revision>
  <cp:lastPrinted>2021-10-05T15:13:23Z</cp:lastPrinted>
  <dcterms:created xsi:type="dcterms:W3CDTF">2001-05-04T13:55:51Z</dcterms:created>
  <dcterms:modified xsi:type="dcterms:W3CDTF">2021-12-01T20:44:53Z</dcterms:modified>
</cp:coreProperties>
</file>