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54418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318.5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372.4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(33.7)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(November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(29.6)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(22.8)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13,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47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November letting was approximately $95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December 20, 2022.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13,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23027</TotalTime>
  <Words>122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1056</cp:revision>
  <cp:lastPrinted>2022-11-18T16:39:28Z</cp:lastPrinted>
  <dcterms:created xsi:type="dcterms:W3CDTF">2001-05-04T13:55:51Z</dcterms:created>
  <dcterms:modified xsi:type="dcterms:W3CDTF">2022-11-18T16:39:31Z</dcterms:modified>
</cp:coreProperties>
</file>