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9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7272E-3A81-4341-993A-7FE4FF7472CF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A3482-355C-41A6-8FCE-9A334308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2EAA-3DF7-41BA-968A-C3988113B7FF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468-CD19-430A-8BEF-8C061D9E285C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850-D74F-484C-BBE0-66A04F9E9051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3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9380-00CD-4107-8A00-F549AE73870F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9CF5-4416-4CF9-B172-C207AFD8FF4E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D2B7-F278-43C6-8529-3A2A28AA7245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F4FD-4F8E-400A-A349-3386AA4E0AEE}" type="datetime1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683-39E4-4F8A-A961-2E3DBBB421AA}" type="datetime1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BDD5-BFB6-4C87-A4EA-006A23F41F8F}" type="datetime1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7E2-9AEE-4F2B-9960-7F2D1A163FE7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60F4-F4CA-4D77-A751-BD339C2811C5}" type="datetime1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6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3D0F-0DC6-4BEF-8268-B399B65914CB}" type="datetime1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9452EE-3F36-4A51-A777-F38E9A573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87"/>
            <a:ext cx="9144000" cy="669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Stuart</dc:creator>
  <cp:lastModifiedBy>Anderson, Stuart</cp:lastModifiedBy>
  <cp:revision>214</cp:revision>
  <cp:lastPrinted>2022-10-06T13:06:52Z</cp:lastPrinted>
  <dcterms:created xsi:type="dcterms:W3CDTF">2020-06-02T12:58:37Z</dcterms:created>
  <dcterms:modified xsi:type="dcterms:W3CDTF">2022-12-08T14:45:14Z</dcterms:modified>
</cp:coreProperties>
</file>