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5" r:id="rId1"/>
    <p:sldMasterId id="2147483919" r:id="rId2"/>
    <p:sldMasterId id="2147483870" r:id="rId3"/>
    <p:sldMasterId id="2147483856" r:id="rId4"/>
  </p:sldMasterIdLst>
  <p:notesMasterIdLst>
    <p:notesMasterId r:id="rId11"/>
  </p:notesMasterIdLst>
  <p:handoutMasterIdLst>
    <p:handoutMasterId r:id="rId12"/>
  </p:handoutMasterIdLst>
  <p:sldIdLst>
    <p:sldId id="306" r:id="rId5"/>
    <p:sldId id="367" r:id="rId6"/>
    <p:sldId id="365" r:id="rId7"/>
    <p:sldId id="336" r:id="rId8"/>
    <p:sldId id="333" r:id="rId9"/>
    <p:sldId id="315" r:id="rId10"/>
  </p:sldIdLst>
  <p:sldSz cx="18288000" cy="13716000"/>
  <p:notesSz cx="7010400" cy="92964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57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B96850B-4491-F2F9-995D-2812E5332F5D}" name="Jerkins, Katie" initials="JK" userId="S::Katie.Jerkins@iowadot.us::bd2da4ad-0bd8-4656-94a3-7e2ea7bd70d5" providerId="AD"/>
  <p188:author id="{3F59763A-D853-FA7A-DEBC-7F224C46668D}" name="Jerkins, Katie" initials="JK" userId="S::katie.jerkins@iowadot.us::bd2da4ad-0bd8-4656-94a3-7e2ea7bd70d5" providerId="AD"/>
  <p188:author id="{52E18F49-0BB2-3AFE-4D33-D2C1D78C8A6E}" name="Tolander, Veronica" initials="TV" userId="S::Veronica.Tolander@iowadot.us::c6831f8b-aba6-4364-ae86-ef489836ed25" providerId="AD"/>
  <p188:author id="{C986386D-410B-05EF-C55F-71769B5E9D2B}" name="Peiffer, Brandon" initials="PB" userId="S::Brandon.Peiffer@iowadot.us::1ef437ab-f80e-462c-ad5a-86da68365c3b" providerId="AD"/>
  <p188:author id="{05F1DE90-8C4D-F423-54C2-6FA42FCF5D02}" name="Peiffer, Brandon" initials="PB" userId="S::brandon.peiffer@iowadot.us::1ef437ab-f80e-462c-ad5a-86da68365c3b" providerId="AD"/>
  <p188:author id="{9E574199-3318-39A9-6EAC-11B992206F05}" name="Tolander, Veronica" initials="TV" userId="S::veronica.tolander@iowadot.us::c6831f8b-aba6-4364-ae86-ef489836ed25" providerId="AD"/>
  <p188:author id="{A241F39B-F75C-8138-8013-81DD0650A896}" name="Meyer, Hillary" initials="MH" userId="S::hillary.meyer@iowadot.us::3ddedf08-59b4-4eab-a8ae-3206e8adacd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66"/>
    <a:srgbClr val="FF7C80"/>
    <a:srgbClr val="A2D6EE"/>
    <a:srgbClr val="F4D99E"/>
    <a:srgbClr val="97D4DE"/>
    <a:srgbClr val="D09A73"/>
    <a:srgbClr val="AED9B0"/>
    <a:srgbClr val="5291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6" d="100"/>
          <a:sy n="46" d="100"/>
        </p:scale>
        <p:origin x="48" y="150"/>
      </p:cViewPr>
      <p:guideLst>
        <p:guide orient="horz" pos="4320"/>
        <p:guide pos="57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microsoft.com/office/2018/10/relationships/authors" Target="authors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      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56E-4460-900E-F38349AF1D9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F32-4CB3-9266-9FC2AE36429B}"/>
              </c:ext>
            </c:extLst>
          </c:dPt>
          <c:dLbls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Sheet1!$A$2:$A$3</c:f>
              <c:strCache>
                <c:ptCount val="2"/>
                <c:pt idx="0">
                  <c:v>PRF</c:v>
                </c:pt>
                <c:pt idx="1">
                  <c:v>RUTF</c:v>
                </c:pt>
              </c:strCache>
            </c:strRef>
          </c:cat>
          <c:val>
            <c:numRef>
              <c:f>Sheet1!$B$2:$B$3</c:f>
              <c:numCache>
                <c:formatCode>_(* #,##0.00_);_(* \(#,##0.00\);_(* "-"??_);_(@_)</c:formatCode>
                <c:ptCount val="2"/>
                <c:pt idx="0">
                  <c:v>394686941</c:v>
                </c:pt>
                <c:pt idx="1">
                  <c:v>59352354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56E-4460-900E-F38349AF1D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113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4307A47-C572-8149-8FB2-112524EFEFD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62547A-2A7F-FC1A-947C-FE60E7CB214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98ED4D4-51C9-480E-939B-3D8628527F1D}" type="datetimeFigureOut">
              <a:rPr lang="en-US"/>
              <a:pPr>
                <a:defRPr/>
              </a:pPr>
              <a:t>12/6/2023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EE793B-4D38-CD8B-0525-AEBE9C370F0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3037840" cy="466433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6891E2-11B3-FA0A-10F1-A645C1D13CC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8"/>
            <a:ext cx="3037840" cy="466433"/>
          </a:xfrm>
          <a:prstGeom prst="rect">
            <a:avLst/>
          </a:prstGeom>
        </p:spPr>
        <p:txBody>
          <a:bodyPr vert="horz" wrap="square" lIns="93164" tIns="46582" rIns="93164" bIns="4658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E24D7D1-56EB-4DCA-8FA5-577EB8BE06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BC03934-5F72-1E44-BD2C-DB13259876F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FFB54B-5245-702A-E510-1C56F6AD603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r">
              <a:defRPr sz="1200"/>
            </a:lvl1pPr>
          </a:lstStyle>
          <a:p>
            <a:pPr>
              <a:defRPr/>
            </a:pPr>
            <a:fld id="{244637B2-34AA-44F2-AFB3-368B139C69C3}" type="datetimeFigureOut">
              <a:rPr lang="en-US"/>
              <a:pPr>
                <a:defRPr/>
              </a:pPr>
              <a:t>12/6/2023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8E948DAA-2061-D261-2679-7B943925D5E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4" tIns="46582" rIns="93164" bIns="46582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AC315A42-CFF4-69DD-1729-7DF45A31DA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64" tIns="46582" rIns="93164" bIns="46582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E655CE-3C90-9671-1DF5-37212A6D337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3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2E5562-3644-BF34-4BEF-C487BBA4A2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6433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r">
              <a:defRPr sz="1200"/>
            </a:lvl1pPr>
          </a:lstStyle>
          <a:p>
            <a:pPr>
              <a:defRPr/>
            </a:pPr>
            <a:fld id="{9832C138-1E12-4C2B-86CA-39B28206C3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27F6E89D-4F75-09B3-30CE-7D8972FFA52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1CDC4E92-B18D-24FF-7A9B-52821090B9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EF5ABAF0-EF0A-8214-5BFA-E74CE443F53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6955" indent="-291136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4546" indent="-23290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366" indent="-23290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6184" indent="-23290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2002" indent="-232909" defTabSz="46581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27820" indent="-232909" defTabSz="46581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93639" indent="-232909" defTabSz="46581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59457" indent="-232909" defTabSz="46581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BD21078-F403-4705-B42C-C93AD69FA7D6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832C138-1E12-4C2B-86CA-39B28206C34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6960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832C138-1E12-4C2B-86CA-39B28206C34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5805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832C138-1E12-4C2B-86CA-39B28206C34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569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1257628" y="2804736"/>
            <a:ext cx="15772745" cy="265112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7" name="Text Placeholder 2"/>
          <p:cNvSpPr>
            <a:spLocks noGrp="1" noChangeArrowheads="1"/>
          </p:cNvSpPr>
          <p:nvPr>
            <p:ph idx="1"/>
          </p:nvPr>
        </p:nvSpPr>
        <p:spPr bwMode="auto">
          <a:xfrm>
            <a:off x="1257628" y="4824036"/>
            <a:ext cx="15772745" cy="783272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 noProof="0"/>
              <a:t>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9E38B65C-89F7-94D4-E033-11FE3006F6B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D1FC7-36DD-4DA0-AFB2-5FC2FC04AC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133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8288000" cy="13716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sp>
    </p:spTree>
    <p:extLst>
      <p:ext uri="{BB962C8B-B14F-4D97-AF65-F5344CB8AC3E}">
        <p14:creationId xmlns:p14="http://schemas.microsoft.com/office/powerpoint/2010/main" val="1896148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3"/>
          <p:cNvSpPr>
            <a:spLocks noGrp="1"/>
          </p:cNvSpPr>
          <p:nvPr>
            <p:ph type="pic" sz="quarter" idx="10"/>
          </p:nvPr>
        </p:nvSpPr>
        <p:spPr>
          <a:xfrm>
            <a:off x="452557" y="2226365"/>
            <a:ext cx="3695731" cy="4937940"/>
          </a:xfrm>
        </p:spPr>
      </p:sp>
      <p:sp>
        <p:nvSpPr>
          <p:cNvPr id="8" name="Picture Placeholder 24"/>
          <p:cNvSpPr>
            <a:spLocks noGrp="1"/>
          </p:cNvSpPr>
          <p:nvPr>
            <p:ph type="pic" sz="quarter" idx="11"/>
          </p:nvPr>
        </p:nvSpPr>
        <p:spPr>
          <a:xfrm>
            <a:off x="4798280" y="2226365"/>
            <a:ext cx="3695731" cy="4937940"/>
          </a:xfrm>
        </p:spPr>
      </p:sp>
      <p:sp>
        <p:nvSpPr>
          <p:cNvPr id="9" name="Picture Placeholder 25"/>
          <p:cNvSpPr>
            <a:spLocks noGrp="1"/>
          </p:cNvSpPr>
          <p:nvPr>
            <p:ph type="pic" sz="quarter" idx="13"/>
          </p:nvPr>
        </p:nvSpPr>
        <p:spPr>
          <a:xfrm>
            <a:off x="9144001" y="2226365"/>
            <a:ext cx="3695731" cy="4937940"/>
          </a:xfrm>
        </p:spPr>
      </p:sp>
      <p:sp>
        <p:nvSpPr>
          <p:cNvPr id="10" name="Picture Placeholder 26"/>
          <p:cNvSpPr>
            <a:spLocks noGrp="1"/>
          </p:cNvSpPr>
          <p:nvPr>
            <p:ph type="pic" sz="quarter" idx="14"/>
          </p:nvPr>
        </p:nvSpPr>
        <p:spPr>
          <a:xfrm>
            <a:off x="452557" y="7712765"/>
            <a:ext cx="3695731" cy="4937940"/>
          </a:xfrm>
        </p:spPr>
      </p:sp>
      <p:sp>
        <p:nvSpPr>
          <p:cNvPr id="11" name="Picture Placeholder 27"/>
          <p:cNvSpPr>
            <a:spLocks noGrp="1"/>
          </p:cNvSpPr>
          <p:nvPr>
            <p:ph type="pic" sz="quarter" idx="15"/>
          </p:nvPr>
        </p:nvSpPr>
        <p:spPr>
          <a:xfrm>
            <a:off x="9144001" y="7712765"/>
            <a:ext cx="3695731" cy="4937940"/>
          </a:xfrm>
        </p:spPr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9ED18B5D-9FA8-AB25-7F8C-69B22AE9D34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3807AC-2642-4B85-9226-D610965FA7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42646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2159070"/>
            <a:ext cx="18288000" cy="10674087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88A3DDB0-7912-E855-299F-CAA0DE55C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49962A-8BF8-4864-8974-D4B424631B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90393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1257628" y="2804736"/>
            <a:ext cx="15772745" cy="265112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7" name="Text Placeholder 2"/>
          <p:cNvSpPr>
            <a:spLocks noGrp="1" noChangeArrowheads="1"/>
          </p:cNvSpPr>
          <p:nvPr>
            <p:ph idx="1"/>
          </p:nvPr>
        </p:nvSpPr>
        <p:spPr bwMode="auto">
          <a:xfrm>
            <a:off x="1257628" y="4824036"/>
            <a:ext cx="15772745" cy="783272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 noProof="0"/>
              <a:t>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64975DC3-0A58-0E6B-A70A-B8D4EC55E5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CCCF73-1B35-49B0-B662-B0D1E9D247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80327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0" y="2146852"/>
            <a:ext cx="9144000" cy="7607024"/>
          </a:xfrm>
          <a:solidFill>
            <a:schemeClr val="accent3">
              <a:lumMod val="20000"/>
              <a:lumOff val="80000"/>
            </a:schemeClr>
          </a:solidFill>
        </p:spPr>
      </p:sp>
      <p:sp>
        <p:nvSpPr>
          <p:cNvPr id="7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9144000" y="2146852"/>
            <a:ext cx="9144000" cy="7607024"/>
          </a:xfrm>
          <a:solidFill>
            <a:schemeClr val="accent3">
              <a:lumMod val="20000"/>
              <a:lumOff val="80000"/>
            </a:schemeClr>
          </a:solidFill>
        </p:spPr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4CBE24C4-1A68-65B3-6D63-1F79048E8F2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571D66-D8B7-4502-9C95-D5A62AFA02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84996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7336990" y="2146855"/>
            <a:ext cx="10951011" cy="3721097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336990" y="5629555"/>
            <a:ext cx="10951011" cy="3721097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336990" y="9350650"/>
            <a:ext cx="10951011" cy="3482700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FAE288DA-65CC-8E4A-9C35-5C9C49E3643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88EB53-B75A-4748-B00B-09D7083B7F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38231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" y="2165350"/>
            <a:ext cx="5712915" cy="10668000"/>
          </a:xfrm>
        </p:spPr>
      </p:sp>
      <p:sp>
        <p:nvSpPr>
          <p:cNvPr id="19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2065081" y="3568700"/>
            <a:ext cx="7274232" cy="5448300"/>
          </a:xfrm>
        </p:spPr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BC6118CF-B2FD-3B20-84FB-E4A1091E793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96788C-D7E0-4007-9623-1BEAE2F916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76005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1835513" y="2679700"/>
            <a:ext cx="3401311" cy="9639300"/>
          </a:xfrm>
        </p:spPr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9CB6FC9F-83C4-86BF-AD28-751EE6B78E6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EE74F8-24B8-4166-A13B-306B767E37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29568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30905-1DEE-2A22-5DA3-FDE1409476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2244725"/>
            <a:ext cx="13716000" cy="47752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E88280-CC07-478E-5EBB-89AED51EBA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7204075"/>
            <a:ext cx="13716000" cy="3311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784756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1257628" y="2804736"/>
            <a:ext cx="15772745" cy="265112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7" name="Text Placeholder 2"/>
          <p:cNvSpPr>
            <a:spLocks noGrp="1" noChangeArrowheads="1"/>
          </p:cNvSpPr>
          <p:nvPr>
            <p:ph idx="1"/>
          </p:nvPr>
        </p:nvSpPr>
        <p:spPr bwMode="auto">
          <a:xfrm>
            <a:off x="1257628" y="4824036"/>
            <a:ext cx="15772745" cy="783272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FC496046-E374-C2E9-55E5-9DEB44BA3F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76746-8441-46E7-9A45-821167B9EC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154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1747880"/>
            <a:ext cx="18288000" cy="11085277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751004EE-EF9C-11FB-DE51-F38923476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1970B-85A9-4153-981C-0559EB9446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57282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8288000" cy="13716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sp>
    </p:spTree>
    <p:extLst>
      <p:ext uri="{BB962C8B-B14F-4D97-AF65-F5344CB8AC3E}">
        <p14:creationId xmlns:p14="http://schemas.microsoft.com/office/powerpoint/2010/main" val="23840218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CA43602-D6F0-8B77-D5BA-7E0835BCC24C}"/>
              </a:ext>
            </a:extLst>
          </p:cNvPr>
          <p:cNvSpPr/>
          <p:nvPr userDrawn="1"/>
        </p:nvSpPr>
        <p:spPr>
          <a:xfrm>
            <a:off x="0" y="0"/>
            <a:ext cx="5935663" cy="13704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Graphic 7">
            <a:extLst>
              <a:ext uri="{FF2B5EF4-FFF2-40B4-BE49-F238E27FC236}">
                <a16:creationId xmlns:a16="http://schemas.microsoft.com/office/drawing/2014/main" id="{99A1229C-A57E-DE6E-8D9F-751569AA4F06}"/>
              </a:ext>
            </a:extLst>
          </p:cNvPr>
          <p:cNvSpPr>
            <a:spLocks/>
          </p:cNvSpPr>
          <p:nvPr userDrawn="1"/>
        </p:nvSpPr>
        <p:spPr bwMode="auto">
          <a:xfrm>
            <a:off x="6300788" y="0"/>
            <a:ext cx="3556000" cy="13704888"/>
          </a:xfrm>
          <a:custGeom>
            <a:avLst/>
            <a:gdLst>
              <a:gd name="T0" fmla="*/ 40407879 w 2841466"/>
              <a:gd name="T1" fmla="*/ 13700730 h 13705350"/>
              <a:gd name="T2" fmla="*/ 76953897 w 2841466"/>
              <a:gd name="T3" fmla="*/ 7312888 h 13705350"/>
              <a:gd name="T4" fmla="*/ 79204299 w 2841466"/>
              <a:gd name="T5" fmla="*/ 6920141 h 13705350"/>
              <a:gd name="T6" fmla="*/ 79204299 w 2841466"/>
              <a:gd name="T7" fmla="*/ 6920141 h 13705350"/>
              <a:gd name="T8" fmla="*/ 79417263 w 2841466"/>
              <a:gd name="T9" fmla="*/ 6882335 h 13705350"/>
              <a:gd name="T10" fmla="*/ 79438557 w 2841466"/>
              <a:gd name="T11" fmla="*/ 6822204 h 13705350"/>
              <a:gd name="T12" fmla="*/ 79204299 w 2841466"/>
              <a:gd name="T13" fmla="*/ 6780844 h 13705350"/>
              <a:gd name="T14" fmla="*/ 40407879 w 2841466"/>
              <a:gd name="T15" fmla="*/ 0 h 13705350"/>
              <a:gd name="T16" fmla="*/ 0 w 2841466"/>
              <a:gd name="T17" fmla="*/ 0 h 13705350"/>
              <a:gd name="T18" fmla="*/ 0 w 2841466"/>
              <a:gd name="T19" fmla="*/ 13700730 h 13705350"/>
              <a:gd name="T20" fmla="*/ 40407879 w 2841466"/>
              <a:gd name="T21" fmla="*/ 13700730 h 1370535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841466" h="13705350">
                <a:moveTo>
                  <a:pt x="1444645" y="13705350"/>
                </a:moveTo>
                <a:lnTo>
                  <a:pt x="2751222" y="7315358"/>
                </a:lnTo>
                <a:lnTo>
                  <a:pt x="2831678" y="6922471"/>
                </a:lnTo>
                <a:cubicBezTo>
                  <a:pt x="2831678" y="6922471"/>
                  <a:pt x="2839292" y="6884655"/>
                  <a:pt x="2839292" y="6884655"/>
                </a:cubicBezTo>
                <a:cubicBezTo>
                  <a:pt x="2841322" y="6868157"/>
                  <a:pt x="2842591" y="6847346"/>
                  <a:pt x="2840053" y="6824504"/>
                </a:cubicBezTo>
                <a:lnTo>
                  <a:pt x="2831678" y="6783134"/>
                </a:lnTo>
                <a:lnTo>
                  <a:pt x="1444645" y="0"/>
                </a:lnTo>
                <a:lnTo>
                  <a:pt x="0" y="0"/>
                </a:lnTo>
                <a:lnTo>
                  <a:pt x="0" y="13705350"/>
                </a:lnTo>
                <a:lnTo>
                  <a:pt x="1444645" y="13705350"/>
                </a:lnTo>
                <a:close/>
              </a:path>
            </a:pathLst>
          </a:custGeom>
          <a:solidFill>
            <a:schemeClr val="accent2">
              <a:alpha val="7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343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5" name="Graphic 7">
            <a:extLst>
              <a:ext uri="{FF2B5EF4-FFF2-40B4-BE49-F238E27FC236}">
                <a16:creationId xmlns:a16="http://schemas.microsoft.com/office/drawing/2014/main" id="{A69CA1F4-F321-C861-DEC9-626214F6004E}"/>
              </a:ext>
            </a:extLst>
          </p:cNvPr>
          <p:cNvSpPr>
            <a:spLocks/>
          </p:cNvSpPr>
          <p:nvPr userDrawn="1"/>
        </p:nvSpPr>
        <p:spPr bwMode="auto">
          <a:xfrm>
            <a:off x="4521200" y="0"/>
            <a:ext cx="3557588" cy="13704888"/>
          </a:xfrm>
          <a:custGeom>
            <a:avLst/>
            <a:gdLst>
              <a:gd name="T0" fmla="*/ 40493655 w 2841466"/>
              <a:gd name="T1" fmla="*/ 13700730 h 13705350"/>
              <a:gd name="T2" fmla="*/ 77117220 w 2841466"/>
              <a:gd name="T3" fmla="*/ 7312888 h 13705350"/>
              <a:gd name="T4" fmla="*/ 79372409 w 2841466"/>
              <a:gd name="T5" fmla="*/ 6920141 h 13705350"/>
              <a:gd name="T6" fmla="*/ 79372409 w 2841466"/>
              <a:gd name="T7" fmla="*/ 6920141 h 13705350"/>
              <a:gd name="T8" fmla="*/ 79585832 w 2841466"/>
              <a:gd name="T9" fmla="*/ 6882335 h 13705350"/>
              <a:gd name="T10" fmla="*/ 79607162 w 2841466"/>
              <a:gd name="T11" fmla="*/ 6822204 h 13705350"/>
              <a:gd name="T12" fmla="*/ 79372409 w 2841466"/>
              <a:gd name="T13" fmla="*/ 6780844 h 13705350"/>
              <a:gd name="T14" fmla="*/ 40493655 w 2841466"/>
              <a:gd name="T15" fmla="*/ 0 h 13705350"/>
              <a:gd name="T16" fmla="*/ 0 w 2841466"/>
              <a:gd name="T17" fmla="*/ 0 h 13705350"/>
              <a:gd name="T18" fmla="*/ 0 w 2841466"/>
              <a:gd name="T19" fmla="*/ 13700730 h 13705350"/>
              <a:gd name="T20" fmla="*/ 40493655 w 2841466"/>
              <a:gd name="T21" fmla="*/ 13700730 h 1370535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841466" h="13705350">
                <a:moveTo>
                  <a:pt x="1444645" y="13705350"/>
                </a:moveTo>
                <a:lnTo>
                  <a:pt x="2751222" y="7315358"/>
                </a:lnTo>
                <a:lnTo>
                  <a:pt x="2831678" y="6922471"/>
                </a:lnTo>
                <a:cubicBezTo>
                  <a:pt x="2831678" y="6922471"/>
                  <a:pt x="2839292" y="6884655"/>
                  <a:pt x="2839292" y="6884655"/>
                </a:cubicBezTo>
                <a:cubicBezTo>
                  <a:pt x="2841322" y="6868157"/>
                  <a:pt x="2842591" y="6847346"/>
                  <a:pt x="2840053" y="6824504"/>
                </a:cubicBezTo>
                <a:lnTo>
                  <a:pt x="2831678" y="6783134"/>
                </a:lnTo>
                <a:lnTo>
                  <a:pt x="1444645" y="0"/>
                </a:lnTo>
                <a:lnTo>
                  <a:pt x="0" y="0"/>
                </a:lnTo>
                <a:lnTo>
                  <a:pt x="0" y="13705350"/>
                </a:lnTo>
                <a:lnTo>
                  <a:pt x="1444645" y="137053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25343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990CF83-845D-C942-A209-6877C6B0650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273175" y="6781800"/>
            <a:ext cx="4662488" cy="233203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3700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22844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31988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41132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04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50276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54848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9420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/>
            </a:pPr>
            <a:r>
              <a:rPr lang="en-US" altLang="en-US" sz="4126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t>Additional title slide text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F7A8226-456D-4D14-F3A1-C1213E7028F1}"/>
              </a:ext>
            </a:extLst>
          </p:cNvPr>
          <p:cNvCxnSpPr/>
          <p:nvPr userDrawn="1"/>
        </p:nvCxnSpPr>
        <p:spPr>
          <a:xfrm>
            <a:off x="1420813" y="6408738"/>
            <a:ext cx="1209675" cy="0"/>
          </a:xfrm>
          <a:prstGeom prst="line">
            <a:avLst/>
          </a:prstGeom>
          <a:ln w="190500">
            <a:solidFill>
              <a:srgbClr val="D09A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E4AFBEBB-829C-2A3B-F203-BF604121A9B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273175" y="4202113"/>
            <a:ext cx="5632450" cy="2651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en-US" altLang="en-US" sz="6527" b="1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Break Section</a:t>
            </a:r>
          </a:p>
        </p:txBody>
      </p:sp>
      <p:sp>
        <p:nvSpPr>
          <p:cNvPr id="3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8288000" cy="13716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sp>
    </p:spTree>
    <p:extLst>
      <p:ext uri="{BB962C8B-B14F-4D97-AF65-F5344CB8AC3E}">
        <p14:creationId xmlns:p14="http://schemas.microsoft.com/office/powerpoint/2010/main" val="2141398492"/>
      </p:ext>
    </p:extLst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511875-AEE1-28B8-60B7-19D75A9BF541}"/>
              </a:ext>
            </a:extLst>
          </p:cNvPr>
          <p:cNvSpPr/>
          <p:nvPr userDrawn="1"/>
        </p:nvSpPr>
        <p:spPr>
          <a:xfrm>
            <a:off x="0" y="0"/>
            <a:ext cx="5935663" cy="13704888"/>
          </a:xfrm>
          <a:prstGeom prst="rect">
            <a:avLst/>
          </a:prstGeom>
          <a:solidFill>
            <a:srgbClr val="535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Graphic 7">
            <a:extLst>
              <a:ext uri="{FF2B5EF4-FFF2-40B4-BE49-F238E27FC236}">
                <a16:creationId xmlns:a16="http://schemas.microsoft.com/office/drawing/2014/main" id="{A5BC59D8-EC05-E40B-BFDC-0E4953F871EC}"/>
              </a:ext>
            </a:extLst>
          </p:cNvPr>
          <p:cNvSpPr>
            <a:spLocks/>
          </p:cNvSpPr>
          <p:nvPr userDrawn="1"/>
        </p:nvSpPr>
        <p:spPr bwMode="auto">
          <a:xfrm>
            <a:off x="6300788" y="0"/>
            <a:ext cx="3556000" cy="13704888"/>
          </a:xfrm>
          <a:custGeom>
            <a:avLst/>
            <a:gdLst>
              <a:gd name="T0" fmla="*/ 40407879 w 2841466"/>
              <a:gd name="T1" fmla="*/ 13700730 h 13705350"/>
              <a:gd name="T2" fmla="*/ 76953897 w 2841466"/>
              <a:gd name="T3" fmla="*/ 7312888 h 13705350"/>
              <a:gd name="T4" fmla="*/ 79204299 w 2841466"/>
              <a:gd name="T5" fmla="*/ 6920141 h 13705350"/>
              <a:gd name="T6" fmla="*/ 79204299 w 2841466"/>
              <a:gd name="T7" fmla="*/ 6920141 h 13705350"/>
              <a:gd name="T8" fmla="*/ 79417263 w 2841466"/>
              <a:gd name="T9" fmla="*/ 6882335 h 13705350"/>
              <a:gd name="T10" fmla="*/ 79438557 w 2841466"/>
              <a:gd name="T11" fmla="*/ 6822204 h 13705350"/>
              <a:gd name="T12" fmla="*/ 79204299 w 2841466"/>
              <a:gd name="T13" fmla="*/ 6780844 h 13705350"/>
              <a:gd name="T14" fmla="*/ 40407879 w 2841466"/>
              <a:gd name="T15" fmla="*/ 0 h 13705350"/>
              <a:gd name="T16" fmla="*/ 0 w 2841466"/>
              <a:gd name="T17" fmla="*/ 0 h 13705350"/>
              <a:gd name="T18" fmla="*/ 0 w 2841466"/>
              <a:gd name="T19" fmla="*/ 13700730 h 13705350"/>
              <a:gd name="T20" fmla="*/ 40407879 w 2841466"/>
              <a:gd name="T21" fmla="*/ 13700730 h 1370535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841466" h="13705350">
                <a:moveTo>
                  <a:pt x="1444645" y="13705350"/>
                </a:moveTo>
                <a:lnTo>
                  <a:pt x="2751222" y="7315358"/>
                </a:lnTo>
                <a:lnTo>
                  <a:pt x="2831678" y="6922471"/>
                </a:lnTo>
                <a:cubicBezTo>
                  <a:pt x="2831678" y="6922471"/>
                  <a:pt x="2839292" y="6884655"/>
                  <a:pt x="2839292" y="6884655"/>
                </a:cubicBezTo>
                <a:cubicBezTo>
                  <a:pt x="2841322" y="6868157"/>
                  <a:pt x="2842591" y="6847346"/>
                  <a:pt x="2840053" y="6824504"/>
                </a:cubicBezTo>
                <a:lnTo>
                  <a:pt x="2831678" y="6783134"/>
                </a:lnTo>
                <a:lnTo>
                  <a:pt x="1444645" y="0"/>
                </a:lnTo>
                <a:lnTo>
                  <a:pt x="0" y="0"/>
                </a:lnTo>
                <a:lnTo>
                  <a:pt x="0" y="13705350"/>
                </a:lnTo>
                <a:lnTo>
                  <a:pt x="1444645" y="13705350"/>
                </a:lnTo>
                <a:close/>
              </a:path>
            </a:pathLst>
          </a:custGeom>
          <a:solidFill>
            <a:srgbClr val="5356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343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5" name="Graphic 7">
            <a:extLst>
              <a:ext uri="{FF2B5EF4-FFF2-40B4-BE49-F238E27FC236}">
                <a16:creationId xmlns:a16="http://schemas.microsoft.com/office/drawing/2014/main" id="{6387896B-40B7-9281-E501-962FAB5593E3}"/>
              </a:ext>
            </a:extLst>
          </p:cNvPr>
          <p:cNvSpPr>
            <a:spLocks/>
          </p:cNvSpPr>
          <p:nvPr userDrawn="1"/>
        </p:nvSpPr>
        <p:spPr bwMode="auto">
          <a:xfrm>
            <a:off x="4521200" y="0"/>
            <a:ext cx="3557588" cy="13704888"/>
          </a:xfrm>
          <a:custGeom>
            <a:avLst/>
            <a:gdLst>
              <a:gd name="T0" fmla="*/ 40493655 w 2841466"/>
              <a:gd name="T1" fmla="*/ 13700730 h 13705350"/>
              <a:gd name="T2" fmla="*/ 77117220 w 2841466"/>
              <a:gd name="T3" fmla="*/ 7312888 h 13705350"/>
              <a:gd name="T4" fmla="*/ 79372409 w 2841466"/>
              <a:gd name="T5" fmla="*/ 6920141 h 13705350"/>
              <a:gd name="T6" fmla="*/ 79372409 w 2841466"/>
              <a:gd name="T7" fmla="*/ 6920141 h 13705350"/>
              <a:gd name="T8" fmla="*/ 79585832 w 2841466"/>
              <a:gd name="T9" fmla="*/ 6882335 h 13705350"/>
              <a:gd name="T10" fmla="*/ 79607162 w 2841466"/>
              <a:gd name="T11" fmla="*/ 6822204 h 13705350"/>
              <a:gd name="T12" fmla="*/ 79372409 w 2841466"/>
              <a:gd name="T13" fmla="*/ 6780844 h 13705350"/>
              <a:gd name="T14" fmla="*/ 40493655 w 2841466"/>
              <a:gd name="T15" fmla="*/ 0 h 13705350"/>
              <a:gd name="T16" fmla="*/ 0 w 2841466"/>
              <a:gd name="T17" fmla="*/ 0 h 13705350"/>
              <a:gd name="T18" fmla="*/ 0 w 2841466"/>
              <a:gd name="T19" fmla="*/ 13700730 h 13705350"/>
              <a:gd name="T20" fmla="*/ 40493655 w 2841466"/>
              <a:gd name="T21" fmla="*/ 13700730 h 1370535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841466" h="13705350">
                <a:moveTo>
                  <a:pt x="1444645" y="13705350"/>
                </a:moveTo>
                <a:lnTo>
                  <a:pt x="2751222" y="7315358"/>
                </a:lnTo>
                <a:lnTo>
                  <a:pt x="2831678" y="6922471"/>
                </a:lnTo>
                <a:cubicBezTo>
                  <a:pt x="2831678" y="6922471"/>
                  <a:pt x="2839292" y="6884655"/>
                  <a:pt x="2839292" y="6884655"/>
                </a:cubicBezTo>
                <a:cubicBezTo>
                  <a:pt x="2841322" y="6868157"/>
                  <a:pt x="2842591" y="6847346"/>
                  <a:pt x="2840053" y="6824504"/>
                </a:cubicBezTo>
                <a:lnTo>
                  <a:pt x="2831678" y="6783134"/>
                </a:lnTo>
                <a:lnTo>
                  <a:pt x="1444645" y="0"/>
                </a:lnTo>
                <a:lnTo>
                  <a:pt x="0" y="0"/>
                </a:lnTo>
                <a:lnTo>
                  <a:pt x="0" y="13705350"/>
                </a:lnTo>
                <a:lnTo>
                  <a:pt x="1444645" y="13705350"/>
                </a:lnTo>
                <a:close/>
              </a:path>
            </a:pathLst>
          </a:custGeom>
          <a:solidFill>
            <a:srgbClr val="53565A"/>
          </a:solidFill>
          <a:ln>
            <a:noFill/>
          </a:ln>
          <a:extLst>
            <a:ext uri="{91240B29-F687-4F45-9708-019B960494DF}">
              <a14:hiddenLine xmlns:a14="http://schemas.microsoft.com/office/drawing/2010/main" w="25343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A7C8D88-855C-5E37-E973-4CC144D85A0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273175" y="6781800"/>
            <a:ext cx="4662488" cy="233203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3700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22844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31988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41132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04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50276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54848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9420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/>
            </a:pPr>
            <a:r>
              <a:rPr lang="en-US" altLang="en-US" sz="4126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t>Additional title slide text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6B1F0B4-9663-4501-76EF-A867BE85BD40}"/>
              </a:ext>
            </a:extLst>
          </p:cNvPr>
          <p:cNvCxnSpPr/>
          <p:nvPr userDrawn="1"/>
        </p:nvCxnSpPr>
        <p:spPr>
          <a:xfrm>
            <a:off x="1420813" y="6408738"/>
            <a:ext cx="1209675" cy="0"/>
          </a:xfrm>
          <a:prstGeom prst="line">
            <a:avLst/>
          </a:prstGeom>
          <a:ln w="1905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78A29514-ADA9-9C6A-387C-D8FE47CFBEF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273175" y="4202113"/>
            <a:ext cx="5632450" cy="2651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en-US" altLang="en-US" sz="6527" b="1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Break Section</a:t>
            </a:r>
          </a:p>
        </p:txBody>
      </p:sp>
      <p:sp>
        <p:nvSpPr>
          <p:cNvPr id="3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8288000" cy="13716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sp>
    </p:spTree>
    <p:extLst>
      <p:ext uri="{BB962C8B-B14F-4D97-AF65-F5344CB8AC3E}">
        <p14:creationId xmlns:p14="http://schemas.microsoft.com/office/powerpoint/2010/main" val="4229893438"/>
      </p:ext>
    </p:extLst>
  </p:cSld>
  <p:clrMapOvr>
    <a:masterClrMapping/>
  </p:clrMapOvr>
  <p:transition spd="slow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4D92E3F-09AC-A9EA-32E0-2BE874FAC001}"/>
              </a:ext>
            </a:extLst>
          </p:cNvPr>
          <p:cNvSpPr/>
          <p:nvPr userDrawn="1"/>
        </p:nvSpPr>
        <p:spPr>
          <a:xfrm>
            <a:off x="0" y="0"/>
            <a:ext cx="5935663" cy="1370488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Graphic 7">
            <a:extLst>
              <a:ext uri="{FF2B5EF4-FFF2-40B4-BE49-F238E27FC236}">
                <a16:creationId xmlns:a16="http://schemas.microsoft.com/office/drawing/2014/main" id="{ABEFC5CD-A576-8D34-29C8-B6BC0B072319}"/>
              </a:ext>
            </a:extLst>
          </p:cNvPr>
          <p:cNvSpPr/>
          <p:nvPr userDrawn="1"/>
        </p:nvSpPr>
        <p:spPr>
          <a:xfrm>
            <a:off x="6300788" y="0"/>
            <a:ext cx="3556000" cy="13704888"/>
          </a:xfrm>
          <a:custGeom>
            <a:avLst/>
            <a:gdLst>
              <a:gd name="connsiteX0" fmla="*/ 1444645 w 2841466"/>
              <a:gd name="connsiteY0" fmla="*/ 13705350 h 13705350"/>
              <a:gd name="connsiteX1" fmla="*/ 2751222 w 2841466"/>
              <a:gd name="connsiteY1" fmla="*/ 7315358 h 13705350"/>
              <a:gd name="connsiteX2" fmla="*/ 2831678 w 2841466"/>
              <a:gd name="connsiteY2" fmla="*/ 6922471 h 13705350"/>
              <a:gd name="connsiteX3" fmla="*/ 2831678 w 2841466"/>
              <a:gd name="connsiteY3" fmla="*/ 6922471 h 13705350"/>
              <a:gd name="connsiteX4" fmla="*/ 2839292 w 2841466"/>
              <a:gd name="connsiteY4" fmla="*/ 6884655 h 13705350"/>
              <a:gd name="connsiteX5" fmla="*/ 2840053 w 2841466"/>
              <a:gd name="connsiteY5" fmla="*/ 6824504 h 13705350"/>
              <a:gd name="connsiteX6" fmla="*/ 2831678 w 2841466"/>
              <a:gd name="connsiteY6" fmla="*/ 6783134 h 13705350"/>
              <a:gd name="connsiteX7" fmla="*/ 1444645 w 2841466"/>
              <a:gd name="connsiteY7" fmla="*/ 0 h 13705350"/>
              <a:gd name="connsiteX8" fmla="*/ 0 w 2841466"/>
              <a:gd name="connsiteY8" fmla="*/ 0 h 13705350"/>
              <a:gd name="connsiteX9" fmla="*/ 0 w 2841466"/>
              <a:gd name="connsiteY9" fmla="*/ 13705350 h 13705350"/>
              <a:gd name="connsiteX10" fmla="*/ 1444645 w 2841466"/>
              <a:gd name="connsiteY10" fmla="*/ 13705350 h 13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41466" h="13705350">
                <a:moveTo>
                  <a:pt x="1444645" y="13705350"/>
                </a:moveTo>
                <a:lnTo>
                  <a:pt x="2751222" y="7315358"/>
                </a:lnTo>
                <a:lnTo>
                  <a:pt x="2831678" y="6922471"/>
                </a:lnTo>
                <a:lnTo>
                  <a:pt x="2831678" y="6922471"/>
                </a:lnTo>
                <a:cubicBezTo>
                  <a:pt x="2831678" y="6922471"/>
                  <a:pt x="2839292" y="6884655"/>
                  <a:pt x="2839292" y="6884655"/>
                </a:cubicBezTo>
                <a:cubicBezTo>
                  <a:pt x="2841322" y="6868157"/>
                  <a:pt x="2842591" y="6847346"/>
                  <a:pt x="2840053" y="6824504"/>
                </a:cubicBezTo>
                <a:lnTo>
                  <a:pt x="2831678" y="6783134"/>
                </a:lnTo>
                <a:lnTo>
                  <a:pt x="1444645" y="0"/>
                </a:lnTo>
                <a:lnTo>
                  <a:pt x="0" y="0"/>
                </a:lnTo>
                <a:lnTo>
                  <a:pt x="0" y="13705350"/>
                </a:lnTo>
                <a:lnTo>
                  <a:pt x="1444645" y="13705350"/>
                </a:lnTo>
                <a:close/>
              </a:path>
            </a:pathLst>
          </a:custGeom>
          <a:solidFill>
            <a:schemeClr val="accent5">
              <a:alpha val="80000"/>
            </a:schemeClr>
          </a:solidFill>
          <a:ln w="25343" cap="flat">
            <a:noFill/>
            <a:prstDash val="solid"/>
            <a:miter/>
          </a:ln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5" name="Graphic 7">
            <a:extLst>
              <a:ext uri="{FF2B5EF4-FFF2-40B4-BE49-F238E27FC236}">
                <a16:creationId xmlns:a16="http://schemas.microsoft.com/office/drawing/2014/main" id="{7152474D-6591-58EF-22F3-CE61B33E8386}"/>
              </a:ext>
            </a:extLst>
          </p:cNvPr>
          <p:cNvSpPr/>
          <p:nvPr userDrawn="1"/>
        </p:nvSpPr>
        <p:spPr>
          <a:xfrm>
            <a:off x="4521200" y="0"/>
            <a:ext cx="3557588" cy="13704888"/>
          </a:xfrm>
          <a:custGeom>
            <a:avLst/>
            <a:gdLst>
              <a:gd name="connsiteX0" fmla="*/ 1444645 w 2841466"/>
              <a:gd name="connsiteY0" fmla="*/ 13705350 h 13705350"/>
              <a:gd name="connsiteX1" fmla="*/ 2751222 w 2841466"/>
              <a:gd name="connsiteY1" fmla="*/ 7315358 h 13705350"/>
              <a:gd name="connsiteX2" fmla="*/ 2831678 w 2841466"/>
              <a:gd name="connsiteY2" fmla="*/ 6922471 h 13705350"/>
              <a:gd name="connsiteX3" fmla="*/ 2831678 w 2841466"/>
              <a:gd name="connsiteY3" fmla="*/ 6922471 h 13705350"/>
              <a:gd name="connsiteX4" fmla="*/ 2839292 w 2841466"/>
              <a:gd name="connsiteY4" fmla="*/ 6884655 h 13705350"/>
              <a:gd name="connsiteX5" fmla="*/ 2840053 w 2841466"/>
              <a:gd name="connsiteY5" fmla="*/ 6824504 h 13705350"/>
              <a:gd name="connsiteX6" fmla="*/ 2831678 w 2841466"/>
              <a:gd name="connsiteY6" fmla="*/ 6783134 h 13705350"/>
              <a:gd name="connsiteX7" fmla="*/ 1444645 w 2841466"/>
              <a:gd name="connsiteY7" fmla="*/ 0 h 13705350"/>
              <a:gd name="connsiteX8" fmla="*/ 0 w 2841466"/>
              <a:gd name="connsiteY8" fmla="*/ 0 h 13705350"/>
              <a:gd name="connsiteX9" fmla="*/ 0 w 2841466"/>
              <a:gd name="connsiteY9" fmla="*/ 13705350 h 13705350"/>
              <a:gd name="connsiteX10" fmla="*/ 1444645 w 2841466"/>
              <a:gd name="connsiteY10" fmla="*/ 13705350 h 13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41466" h="13705350">
                <a:moveTo>
                  <a:pt x="1444645" y="13705350"/>
                </a:moveTo>
                <a:lnTo>
                  <a:pt x="2751222" y="7315358"/>
                </a:lnTo>
                <a:lnTo>
                  <a:pt x="2831678" y="6922471"/>
                </a:lnTo>
                <a:lnTo>
                  <a:pt x="2831678" y="6922471"/>
                </a:lnTo>
                <a:cubicBezTo>
                  <a:pt x="2831678" y="6922471"/>
                  <a:pt x="2839292" y="6884655"/>
                  <a:pt x="2839292" y="6884655"/>
                </a:cubicBezTo>
                <a:cubicBezTo>
                  <a:pt x="2841322" y="6868157"/>
                  <a:pt x="2842591" y="6847346"/>
                  <a:pt x="2840053" y="6824504"/>
                </a:cubicBezTo>
                <a:lnTo>
                  <a:pt x="2831678" y="6783134"/>
                </a:lnTo>
                <a:lnTo>
                  <a:pt x="1444645" y="0"/>
                </a:lnTo>
                <a:lnTo>
                  <a:pt x="0" y="0"/>
                </a:lnTo>
                <a:lnTo>
                  <a:pt x="0" y="13705350"/>
                </a:lnTo>
                <a:lnTo>
                  <a:pt x="1444645" y="13705350"/>
                </a:lnTo>
                <a:close/>
              </a:path>
            </a:pathLst>
          </a:custGeom>
          <a:solidFill>
            <a:schemeClr val="accent5"/>
          </a:solidFill>
          <a:ln w="25343" cap="flat">
            <a:noFill/>
            <a:prstDash val="solid"/>
            <a:miter/>
          </a:ln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868D0C71-848C-2E39-8316-D42932E55C8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273175" y="6781800"/>
            <a:ext cx="4662488" cy="233203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3700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22844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31988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41132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04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50276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54848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9420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/>
            </a:pPr>
            <a:r>
              <a:rPr lang="en-US" altLang="en-US" sz="4126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t>Additional title slide text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578EE28-D0BF-C387-691B-B17B40472CF3}"/>
              </a:ext>
            </a:extLst>
          </p:cNvPr>
          <p:cNvCxnSpPr/>
          <p:nvPr userDrawn="1"/>
        </p:nvCxnSpPr>
        <p:spPr>
          <a:xfrm>
            <a:off x="1420813" y="6408738"/>
            <a:ext cx="1209675" cy="0"/>
          </a:xfrm>
          <a:prstGeom prst="line">
            <a:avLst/>
          </a:prstGeom>
          <a:ln w="190500">
            <a:solidFill>
              <a:srgbClr val="AED9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DF06E11E-D6B7-0EA5-261D-85C63112B92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273175" y="4202113"/>
            <a:ext cx="5632450" cy="2651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en-US" altLang="en-US" sz="6527" b="1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Break Section</a:t>
            </a:r>
          </a:p>
        </p:txBody>
      </p:sp>
      <p:sp>
        <p:nvSpPr>
          <p:cNvPr id="3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8288000" cy="13716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sp>
    </p:spTree>
    <p:extLst>
      <p:ext uri="{BB962C8B-B14F-4D97-AF65-F5344CB8AC3E}">
        <p14:creationId xmlns:p14="http://schemas.microsoft.com/office/powerpoint/2010/main" val="3251037811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" y="2165350"/>
            <a:ext cx="5712915" cy="10668000"/>
          </a:xfrm>
        </p:spPr>
      </p:sp>
      <p:sp>
        <p:nvSpPr>
          <p:cNvPr id="19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2065081" y="3568700"/>
            <a:ext cx="7274232" cy="5448300"/>
          </a:xfrm>
        </p:spPr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859C25FC-CFD2-185F-72DE-DA7CAD6FDF5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DBAE7B-94C6-42C1-9D3F-A6FD04BE1F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4718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1835513" y="2679700"/>
            <a:ext cx="3401311" cy="9639300"/>
          </a:xfrm>
        </p:spPr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D8181426-888E-1872-E28C-2FBE3EBEB60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CD7F0-61E8-4D2C-B597-FCF2FA5073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841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7336990" y="1750345"/>
            <a:ext cx="10951011" cy="3721097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336990" y="5411070"/>
            <a:ext cx="10951011" cy="3721097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336990" y="9112253"/>
            <a:ext cx="10951011" cy="3721097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0F408988-DC6E-9B3F-2287-3FFF209FC67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F56E2-ABC5-42F2-A49F-C35CBBE58A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9054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0" y="2146852"/>
            <a:ext cx="9144000" cy="7607024"/>
          </a:xfrm>
          <a:solidFill>
            <a:schemeClr val="accent3">
              <a:lumMod val="20000"/>
              <a:lumOff val="80000"/>
            </a:schemeClr>
          </a:solidFill>
        </p:spPr>
      </p:sp>
      <p:sp>
        <p:nvSpPr>
          <p:cNvPr id="7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9144000" y="2146852"/>
            <a:ext cx="9144000" cy="7607024"/>
          </a:xfrm>
          <a:solidFill>
            <a:schemeClr val="accent3">
              <a:lumMod val="20000"/>
              <a:lumOff val="80000"/>
            </a:schemeClr>
          </a:solidFill>
        </p:spPr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8A15BC66-6B6D-4980-F3A2-DC3B6211174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CF355-AED3-4119-92EE-61E2F039640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1682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0" y="2146852"/>
            <a:ext cx="9144000" cy="7607024"/>
          </a:xfrm>
          <a:solidFill>
            <a:schemeClr val="accent3">
              <a:lumMod val="20000"/>
              <a:lumOff val="80000"/>
            </a:schemeClr>
          </a:solidFill>
        </p:spPr>
      </p:sp>
      <p:sp>
        <p:nvSpPr>
          <p:cNvPr id="7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9144000" y="2146852"/>
            <a:ext cx="9144000" cy="7607024"/>
          </a:xfrm>
          <a:solidFill>
            <a:schemeClr val="accent3">
              <a:lumMod val="20000"/>
              <a:lumOff val="80000"/>
            </a:schemeClr>
          </a:solidFill>
        </p:spPr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1E155FB2-EA3D-B7BD-2FD8-710CD36ABE1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43CA8-366F-4925-9EA1-C52ACB58AC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58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0" y="2146852"/>
            <a:ext cx="9144000" cy="10686498"/>
          </a:xfrm>
          <a:solidFill>
            <a:schemeClr val="accent3">
              <a:lumMod val="20000"/>
              <a:lumOff val="80000"/>
            </a:schemeClr>
          </a:solidFill>
        </p:spPr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B14D4021-81B6-60E8-AB4F-1516E97F8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3C73B-A7C6-49C7-BBED-185A986B0D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8786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3"/>
          <p:cNvSpPr>
            <a:spLocks noGrp="1"/>
          </p:cNvSpPr>
          <p:nvPr>
            <p:ph type="pic" sz="quarter" idx="10"/>
          </p:nvPr>
        </p:nvSpPr>
        <p:spPr>
          <a:xfrm>
            <a:off x="452557" y="2226365"/>
            <a:ext cx="3695731" cy="4937940"/>
          </a:xfrm>
        </p:spPr>
      </p:sp>
      <p:sp>
        <p:nvSpPr>
          <p:cNvPr id="8" name="Picture Placeholder 24"/>
          <p:cNvSpPr>
            <a:spLocks noGrp="1"/>
          </p:cNvSpPr>
          <p:nvPr>
            <p:ph type="pic" sz="quarter" idx="11"/>
          </p:nvPr>
        </p:nvSpPr>
        <p:spPr>
          <a:xfrm>
            <a:off x="4798280" y="2226365"/>
            <a:ext cx="3695731" cy="4937940"/>
          </a:xfrm>
        </p:spPr>
      </p:sp>
      <p:sp>
        <p:nvSpPr>
          <p:cNvPr id="9" name="Picture Placeholder 25"/>
          <p:cNvSpPr>
            <a:spLocks noGrp="1"/>
          </p:cNvSpPr>
          <p:nvPr>
            <p:ph type="pic" sz="quarter" idx="13"/>
          </p:nvPr>
        </p:nvSpPr>
        <p:spPr>
          <a:xfrm>
            <a:off x="9144001" y="2226365"/>
            <a:ext cx="3695731" cy="4937940"/>
          </a:xfrm>
        </p:spPr>
      </p:sp>
      <p:sp>
        <p:nvSpPr>
          <p:cNvPr id="10" name="Picture Placeholder 26"/>
          <p:cNvSpPr>
            <a:spLocks noGrp="1"/>
          </p:cNvSpPr>
          <p:nvPr>
            <p:ph type="pic" sz="quarter" idx="14"/>
          </p:nvPr>
        </p:nvSpPr>
        <p:spPr>
          <a:xfrm>
            <a:off x="452557" y="7712765"/>
            <a:ext cx="3695731" cy="4937940"/>
          </a:xfrm>
        </p:spPr>
      </p:sp>
      <p:sp>
        <p:nvSpPr>
          <p:cNvPr id="11" name="Picture Placeholder 27"/>
          <p:cNvSpPr>
            <a:spLocks noGrp="1"/>
          </p:cNvSpPr>
          <p:nvPr>
            <p:ph type="pic" sz="quarter" idx="15"/>
          </p:nvPr>
        </p:nvSpPr>
        <p:spPr>
          <a:xfrm>
            <a:off x="9144001" y="7712765"/>
            <a:ext cx="3695731" cy="4937940"/>
          </a:xfrm>
        </p:spPr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57CE144E-1159-96A1-27A2-D9FFDA4C381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087CD-4F5B-4D92-A0DF-CCBBD5B39A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6475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7173098-0C1D-F7C9-0630-975CB4B431CE}"/>
              </a:ext>
            </a:extLst>
          </p:cNvPr>
          <p:cNvSpPr/>
          <p:nvPr userDrawn="1"/>
        </p:nvSpPr>
        <p:spPr>
          <a:xfrm>
            <a:off x="0" y="0"/>
            <a:ext cx="18303875" cy="17414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27" name="Picture 26">
            <a:extLst>
              <a:ext uri="{FF2B5EF4-FFF2-40B4-BE49-F238E27FC236}">
                <a16:creationId xmlns:a16="http://schemas.microsoft.com/office/drawing/2014/main" id="{96C005E8-F01A-73FA-DEFB-D0BB3DA2BE6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91" b="34891"/>
          <a:stretch>
            <a:fillRect/>
          </a:stretch>
        </p:blipFill>
        <p:spPr bwMode="auto">
          <a:xfrm>
            <a:off x="-17463" y="-15875"/>
            <a:ext cx="5446713" cy="177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50BDEBF9-1959-E65C-8B46-B30E0DEA363E}"/>
              </a:ext>
            </a:extLst>
          </p:cNvPr>
          <p:cNvSpPr/>
          <p:nvPr userDrawn="1"/>
        </p:nvSpPr>
        <p:spPr>
          <a:xfrm>
            <a:off x="-17463" y="12834938"/>
            <a:ext cx="18303876" cy="8921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29" name="Title Placeholder 1">
            <a:extLst>
              <a:ext uri="{FF2B5EF4-FFF2-40B4-BE49-F238E27FC236}">
                <a16:creationId xmlns:a16="http://schemas.microsoft.com/office/drawing/2014/main" id="{DED226FE-8B25-A4C0-03FE-A39C14AC83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57300" y="2805113"/>
            <a:ext cx="15773400" cy="265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0" name="Text Placeholder 2">
            <a:extLst>
              <a:ext uri="{FF2B5EF4-FFF2-40B4-BE49-F238E27FC236}">
                <a16:creationId xmlns:a16="http://schemas.microsoft.com/office/drawing/2014/main" id="{A1DA35FC-80C0-C2C7-D30E-F3E259FC6A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257300" y="4824413"/>
            <a:ext cx="15773400" cy="783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5" name="Graphic 13">
            <a:extLst>
              <a:ext uri="{FF2B5EF4-FFF2-40B4-BE49-F238E27FC236}">
                <a16:creationId xmlns:a16="http://schemas.microsoft.com/office/drawing/2014/main" id="{A2ED232E-C5C1-9392-67D9-DA74EAC8B445}"/>
              </a:ext>
            </a:extLst>
          </p:cNvPr>
          <p:cNvSpPr/>
          <p:nvPr userDrawn="1"/>
        </p:nvSpPr>
        <p:spPr>
          <a:xfrm>
            <a:off x="0" y="12834938"/>
            <a:ext cx="18265775" cy="728662"/>
          </a:xfrm>
          <a:custGeom>
            <a:avLst/>
            <a:gdLst>
              <a:gd name="connsiteX0" fmla="*/ 12203052 w 24406104"/>
              <a:gd name="connsiteY0" fmla="*/ 0 h 2853262"/>
              <a:gd name="connsiteX1" fmla="*/ 0 w 24406104"/>
              <a:gd name="connsiteY1" fmla="*/ 0 h 2853262"/>
              <a:gd name="connsiteX2" fmla="*/ 0 w 24406104"/>
              <a:gd name="connsiteY2" fmla="*/ 362438 h 2853262"/>
              <a:gd name="connsiteX3" fmla="*/ 12132964 w 24406104"/>
              <a:gd name="connsiteY3" fmla="*/ 2843432 h 2853262"/>
              <a:gd name="connsiteX4" fmla="*/ 12132964 w 24406104"/>
              <a:gd name="connsiteY4" fmla="*/ 2843432 h 2853262"/>
              <a:gd name="connsiteX5" fmla="*/ 12170940 w 24406104"/>
              <a:gd name="connsiteY5" fmla="*/ 2851079 h 2853262"/>
              <a:gd name="connsiteX6" fmla="*/ 12231343 w 24406104"/>
              <a:gd name="connsiteY6" fmla="*/ 2851843 h 2853262"/>
              <a:gd name="connsiteX7" fmla="*/ 12272887 w 24406104"/>
              <a:gd name="connsiteY7" fmla="*/ 2843432 h 2853262"/>
              <a:gd name="connsiteX8" fmla="*/ 12272887 w 24406104"/>
              <a:gd name="connsiteY8" fmla="*/ 2843432 h 2853262"/>
              <a:gd name="connsiteX9" fmla="*/ 24406104 w 24406104"/>
              <a:gd name="connsiteY9" fmla="*/ 362438 h 2853262"/>
              <a:gd name="connsiteX10" fmla="*/ 24406104 w 24406104"/>
              <a:gd name="connsiteY10" fmla="*/ 0 h 2853262"/>
              <a:gd name="connsiteX11" fmla="*/ 12203052 w 24406104"/>
              <a:gd name="connsiteY11" fmla="*/ 0 h 2853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406104" h="2853262">
                <a:moveTo>
                  <a:pt x="12203052" y="0"/>
                </a:moveTo>
                <a:lnTo>
                  <a:pt x="0" y="0"/>
                </a:lnTo>
                <a:lnTo>
                  <a:pt x="0" y="362438"/>
                </a:lnTo>
                <a:lnTo>
                  <a:pt x="12132964" y="2843432"/>
                </a:lnTo>
                <a:lnTo>
                  <a:pt x="12132964" y="2843432"/>
                </a:lnTo>
                <a:lnTo>
                  <a:pt x="12170940" y="2851079"/>
                </a:lnTo>
                <a:cubicBezTo>
                  <a:pt x="12187506" y="2853118"/>
                  <a:pt x="12208405" y="2854392"/>
                  <a:pt x="12231343" y="2851843"/>
                </a:cubicBezTo>
                <a:lnTo>
                  <a:pt x="12272887" y="2843432"/>
                </a:lnTo>
                <a:lnTo>
                  <a:pt x="12272887" y="2843432"/>
                </a:lnTo>
                <a:lnTo>
                  <a:pt x="24406104" y="362438"/>
                </a:lnTo>
                <a:lnTo>
                  <a:pt x="24406104" y="0"/>
                </a:lnTo>
                <a:lnTo>
                  <a:pt x="12203052" y="0"/>
                </a:lnTo>
                <a:close/>
              </a:path>
            </a:pathLst>
          </a:custGeom>
          <a:solidFill>
            <a:schemeClr val="accent4"/>
          </a:solidFill>
          <a:ln w="25483" cap="flat">
            <a:noFill/>
            <a:prstDash val="solid"/>
            <a:miter/>
          </a:ln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F93414-B6D6-D6E2-8372-300AF2CC61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96250" y="12833350"/>
            <a:ext cx="2109788" cy="7302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725" b="1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</a:defRPr>
            </a:lvl1pPr>
          </a:lstStyle>
          <a:p>
            <a:pPr>
              <a:defRPr/>
            </a:pPr>
            <a:fld id="{9298FC8A-EAED-47BC-918B-3BE8E7FCA8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E4B6272-3CD8-D8DD-C13D-01B4E43E74D8}"/>
              </a:ext>
            </a:extLst>
          </p:cNvPr>
          <p:cNvSpPr txBox="1"/>
          <p:nvPr userDrawn="1"/>
        </p:nvSpPr>
        <p:spPr>
          <a:xfrm>
            <a:off x="0" y="407988"/>
            <a:ext cx="1826895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spc="1125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</a:rPr>
              <a:t>IOWA DEPARTMENT OF TRANSPORTATION</a:t>
            </a:r>
          </a:p>
        </p:txBody>
      </p:sp>
      <p:pic>
        <p:nvPicPr>
          <p:cNvPr id="1034" name="Picture 26">
            <a:extLst>
              <a:ext uri="{FF2B5EF4-FFF2-40B4-BE49-F238E27FC236}">
                <a16:creationId xmlns:a16="http://schemas.microsoft.com/office/drawing/2014/main" id="{C12AC36F-0B80-EF2C-69C8-CFFD4EB96D6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91" b="34891"/>
          <a:stretch>
            <a:fillRect/>
          </a:stretch>
        </p:blipFill>
        <p:spPr bwMode="auto">
          <a:xfrm>
            <a:off x="12873038" y="-33338"/>
            <a:ext cx="5448300" cy="1774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5" name="Graphic 13">
            <a:extLst>
              <a:ext uri="{FF2B5EF4-FFF2-40B4-BE49-F238E27FC236}">
                <a16:creationId xmlns:a16="http://schemas.microsoft.com/office/drawing/2014/main" id="{D3A36924-F319-D876-D032-3828B4F8E72C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3175" y="1030288"/>
            <a:ext cx="18283238" cy="711200"/>
          </a:xfrm>
          <a:custGeom>
            <a:avLst/>
            <a:gdLst>
              <a:gd name="T0" fmla="*/ 1208961 w 24406104"/>
              <a:gd name="T1" fmla="*/ 0 h 2853262"/>
              <a:gd name="T2" fmla="*/ 0 w 24406104"/>
              <a:gd name="T3" fmla="*/ 0 h 2853262"/>
              <a:gd name="T4" fmla="*/ 0 w 24406104"/>
              <a:gd name="T5" fmla="*/ 0 h 2853262"/>
              <a:gd name="T6" fmla="*/ 1202018 w 24406104"/>
              <a:gd name="T7" fmla="*/ 2 h 2853262"/>
              <a:gd name="T8" fmla="*/ 1202018 w 24406104"/>
              <a:gd name="T9" fmla="*/ 2 h 2853262"/>
              <a:gd name="T10" fmla="*/ 1205780 w 24406104"/>
              <a:gd name="T11" fmla="*/ 2 h 2853262"/>
              <a:gd name="T12" fmla="*/ 1211764 w 24406104"/>
              <a:gd name="T13" fmla="*/ 2 h 2853262"/>
              <a:gd name="T14" fmla="*/ 1215880 w 24406104"/>
              <a:gd name="T15" fmla="*/ 2 h 2853262"/>
              <a:gd name="T16" fmla="*/ 1215880 w 24406104"/>
              <a:gd name="T17" fmla="*/ 2 h 2853262"/>
              <a:gd name="T18" fmla="*/ 2417922 w 24406104"/>
              <a:gd name="T19" fmla="*/ 0 h 2853262"/>
              <a:gd name="T20" fmla="*/ 2417922 w 24406104"/>
              <a:gd name="T21" fmla="*/ 0 h 2853262"/>
              <a:gd name="T22" fmla="*/ 1208961 w 24406104"/>
              <a:gd name="T23" fmla="*/ 0 h 285326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4406104" h="2853262">
                <a:moveTo>
                  <a:pt x="12203052" y="0"/>
                </a:moveTo>
                <a:lnTo>
                  <a:pt x="0" y="0"/>
                </a:lnTo>
                <a:lnTo>
                  <a:pt x="0" y="362438"/>
                </a:lnTo>
                <a:lnTo>
                  <a:pt x="12132964" y="2843432"/>
                </a:lnTo>
                <a:lnTo>
                  <a:pt x="12170940" y="2851079"/>
                </a:lnTo>
                <a:cubicBezTo>
                  <a:pt x="12187506" y="2853118"/>
                  <a:pt x="12208405" y="2854392"/>
                  <a:pt x="12231343" y="2851843"/>
                </a:cubicBezTo>
                <a:lnTo>
                  <a:pt x="12272887" y="2843432"/>
                </a:lnTo>
                <a:lnTo>
                  <a:pt x="24406104" y="362438"/>
                </a:lnTo>
                <a:lnTo>
                  <a:pt x="24406104" y="0"/>
                </a:lnTo>
                <a:lnTo>
                  <a:pt x="12203052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25483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/>
          </a:p>
        </p:txBody>
      </p:sp>
      <p:pic>
        <p:nvPicPr>
          <p:cNvPr id="1036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41A4CFE-6D98-D5C4-43E2-4F490B9A74E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3988" y="884238"/>
            <a:ext cx="275590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13" r:id="rId1"/>
    <p:sldLayoutId id="2147484114" r:id="rId2"/>
    <p:sldLayoutId id="2147484115" r:id="rId3"/>
    <p:sldLayoutId id="2147484116" r:id="rId4"/>
    <p:sldLayoutId id="2147484117" r:id="rId5"/>
    <p:sldLayoutId id="2147484118" r:id="rId6"/>
    <p:sldLayoutId id="2147484119" r:id="rId7"/>
    <p:sldLayoutId id="2147484120" r:id="rId8"/>
    <p:sldLayoutId id="2147484121" r:id="rId9"/>
    <p:sldLayoutId id="2147484132" r:id="rId10"/>
    <p:sldLayoutId id="2147484122" r:id="rId11"/>
    <p:sldLayoutId id="2147484123" r:id="rId12"/>
    <p:sldLayoutId id="2147484124" r:id="rId13"/>
    <p:sldLayoutId id="2147484125" r:id="rId14"/>
    <p:sldLayoutId id="2147484127" r:id="rId15"/>
    <p:sldLayoutId id="2147484128" r:id="rId16"/>
    <p:sldLayoutId id="2147484129" r:id="rId17"/>
  </p:sldLayoutIdLst>
  <p:hf hdr="0" ftr="0" dt="0"/>
  <p:txStyles>
    <p:titleStyle>
      <a:lvl1pPr algn="l" defTabSz="13700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500" b="1" kern="1200">
          <a:solidFill>
            <a:schemeClr val="tx1"/>
          </a:solidFill>
          <a:latin typeface="Roboto Slab" pitchFamily="2" charset="0"/>
          <a:ea typeface="Roboto Slab" pitchFamily="2" charset="0"/>
          <a:cs typeface="Roboto Slab" pitchFamily="2" charset="0"/>
        </a:defRPr>
      </a:lvl1pPr>
      <a:lvl2pPr algn="l" defTabSz="13700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500" b="1">
          <a:solidFill>
            <a:schemeClr val="tx1"/>
          </a:solidFill>
          <a:latin typeface="Roboto Slab" pitchFamily="2" charset="0"/>
          <a:ea typeface="Roboto Slab" pitchFamily="2" charset="0"/>
          <a:cs typeface="Roboto Slab" pitchFamily="2" charset="0"/>
        </a:defRPr>
      </a:lvl2pPr>
      <a:lvl3pPr algn="l" defTabSz="13700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500" b="1">
          <a:solidFill>
            <a:schemeClr val="tx1"/>
          </a:solidFill>
          <a:latin typeface="Roboto Slab" pitchFamily="2" charset="0"/>
          <a:ea typeface="Roboto Slab" pitchFamily="2" charset="0"/>
          <a:cs typeface="Roboto Slab" pitchFamily="2" charset="0"/>
        </a:defRPr>
      </a:lvl3pPr>
      <a:lvl4pPr algn="l" defTabSz="13700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500" b="1">
          <a:solidFill>
            <a:schemeClr val="tx1"/>
          </a:solidFill>
          <a:latin typeface="Roboto Slab" pitchFamily="2" charset="0"/>
          <a:ea typeface="Roboto Slab" pitchFamily="2" charset="0"/>
          <a:cs typeface="Roboto Slab" pitchFamily="2" charset="0"/>
        </a:defRPr>
      </a:lvl4pPr>
      <a:lvl5pPr algn="l" defTabSz="13700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500" b="1">
          <a:solidFill>
            <a:schemeClr val="tx1"/>
          </a:solidFill>
          <a:latin typeface="Roboto Slab" pitchFamily="2" charset="0"/>
          <a:ea typeface="Roboto Slab" pitchFamily="2" charset="0"/>
          <a:cs typeface="Roboto Slab" pitchFamily="2" charset="0"/>
        </a:defRPr>
      </a:lvl5pPr>
      <a:lvl6pPr marL="342991" algn="l" defTabSz="1370775" rtl="0" fontAlgn="base">
        <a:lnSpc>
          <a:spcPct val="90000"/>
        </a:lnSpc>
        <a:spcBef>
          <a:spcPct val="0"/>
        </a:spcBef>
        <a:spcAft>
          <a:spcPct val="0"/>
        </a:spcAft>
        <a:defRPr sz="6527">
          <a:solidFill>
            <a:schemeClr val="tx1"/>
          </a:solidFill>
          <a:latin typeface="Calibri Light" panose="020F0302020204030204" pitchFamily="34" charset="0"/>
        </a:defRPr>
      </a:lvl6pPr>
      <a:lvl7pPr marL="685983" algn="l" defTabSz="1370775" rtl="0" fontAlgn="base">
        <a:lnSpc>
          <a:spcPct val="90000"/>
        </a:lnSpc>
        <a:spcBef>
          <a:spcPct val="0"/>
        </a:spcBef>
        <a:spcAft>
          <a:spcPct val="0"/>
        </a:spcAft>
        <a:defRPr sz="6527">
          <a:solidFill>
            <a:schemeClr val="tx1"/>
          </a:solidFill>
          <a:latin typeface="Calibri Light" panose="020F0302020204030204" pitchFamily="34" charset="0"/>
        </a:defRPr>
      </a:lvl7pPr>
      <a:lvl8pPr marL="1028974" algn="l" defTabSz="1370775" rtl="0" fontAlgn="base">
        <a:lnSpc>
          <a:spcPct val="90000"/>
        </a:lnSpc>
        <a:spcBef>
          <a:spcPct val="0"/>
        </a:spcBef>
        <a:spcAft>
          <a:spcPct val="0"/>
        </a:spcAft>
        <a:defRPr sz="6527">
          <a:solidFill>
            <a:schemeClr val="tx1"/>
          </a:solidFill>
          <a:latin typeface="Calibri Light" panose="020F0302020204030204" pitchFamily="34" charset="0"/>
        </a:defRPr>
      </a:lvl8pPr>
      <a:lvl9pPr marL="1371966" algn="l" defTabSz="1370775" rtl="0" fontAlgn="base">
        <a:lnSpc>
          <a:spcPct val="90000"/>
        </a:lnSpc>
        <a:spcBef>
          <a:spcPct val="0"/>
        </a:spcBef>
        <a:spcAft>
          <a:spcPct val="0"/>
        </a:spcAft>
        <a:defRPr sz="6527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341313" indent="-341313" algn="l" defTabSz="1370013" rtl="0" eaLnBrk="0" fontAlgn="base" hangingPunct="0">
        <a:lnSpc>
          <a:spcPct val="90000"/>
        </a:lnSpc>
        <a:spcBef>
          <a:spcPts val="1500"/>
        </a:spcBef>
        <a:spcAft>
          <a:spcPct val="0"/>
        </a:spcAft>
        <a:buFont typeface="Arial" panose="020B0604020202020204" pitchFamily="34" charset="0"/>
        <a:buChar char="•"/>
        <a:defRPr sz="4100" kern="1200">
          <a:solidFill>
            <a:schemeClr val="tx1"/>
          </a:solidFill>
          <a:latin typeface="PT Sans" panose="020B0503020203020204" pitchFamily="34" charset="0"/>
          <a:ea typeface="PT Sans" panose="020B0503020203020204" pitchFamily="34" charset="0"/>
          <a:cs typeface="PT Sans" panose="020B0503020203020204" pitchFamily="34" charset="0"/>
        </a:defRPr>
      </a:lvl1pPr>
      <a:lvl2pPr marL="1027113" indent="-341313" algn="l" defTabSz="1370013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PT Sans" panose="020B0503020203020204" pitchFamily="34" charset="0"/>
          <a:ea typeface="PT Sans" panose="020B0503020203020204" pitchFamily="34" charset="0"/>
          <a:cs typeface="PT Sans" panose="020B0503020203020204" pitchFamily="34" charset="0"/>
        </a:defRPr>
      </a:lvl2pPr>
      <a:lvl3pPr marL="1712913" indent="-341313" algn="l" defTabSz="1370013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PT Sans" panose="020B0503020203020204" pitchFamily="34" charset="0"/>
          <a:ea typeface="PT Sans" panose="020B0503020203020204" pitchFamily="34" charset="0"/>
          <a:cs typeface="PT Sans" panose="020B0503020203020204" pitchFamily="34" charset="0"/>
        </a:defRPr>
      </a:lvl3pPr>
      <a:lvl4pPr marL="2398713" indent="-341313" algn="l" defTabSz="1370013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PT Sans" panose="020B0503020203020204" pitchFamily="34" charset="0"/>
          <a:ea typeface="PT Sans" panose="020B0503020203020204" pitchFamily="34" charset="0"/>
          <a:cs typeface="PT Sans" panose="020B0503020203020204" pitchFamily="34" charset="0"/>
        </a:defRPr>
      </a:lvl4pPr>
      <a:lvl5pPr marL="3084513" indent="-341313" algn="l" defTabSz="1370013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PT Sans" panose="020B0503020203020204" pitchFamily="34" charset="0"/>
          <a:ea typeface="PT Sans" panose="020B0503020203020204" pitchFamily="34" charset="0"/>
          <a:cs typeface="PT Sans" panose="020B0503020203020204" pitchFamily="34" charset="0"/>
        </a:defRPr>
      </a:lvl5pPr>
      <a:lvl6pPr marL="3771963" indent="-342906" algn="l" defTabSz="137162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74" indent="-342906" algn="l" defTabSz="137162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86" indent="-342906" algn="l" defTabSz="137162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97" indent="-342906" algn="l" defTabSz="137162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23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1" algn="l" defTabSz="1371623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23" algn="l" defTabSz="1371623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34" algn="l" defTabSz="1371623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46" algn="l" defTabSz="1371623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57" algn="l" defTabSz="1371623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68" algn="l" defTabSz="1371623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80" algn="l" defTabSz="1371623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91" algn="l" defTabSz="1371623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136" r:id="rId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5356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0D35191D-DA91-3852-BC02-28B85A585218}"/>
              </a:ext>
            </a:extLst>
          </p:cNvPr>
          <p:cNvSpPr/>
          <p:nvPr userDrawn="1"/>
        </p:nvSpPr>
        <p:spPr>
          <a:xfrm>
            <a:off x="-17463" y="12834938"/>
            <a:ext cx="18303876" cy="8921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9F36EE6-3A9B-A042-D97E-057168675498}"/>
              </a:ext>
            </a:extLst>
          </p:cNvPr>
          <p:cNvSpPr/>
          <p:nvPr userDrawn="1"/>
        </p:nvSpPr>
        <p:spPr>
          <a:xfrm>
            <a:off x="0" y="6350"/>
            <a:ext cx="18303875" cy="21399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52" name="Title Placeholder 1">
            <a:extLst>
              <a:ext uri="{FF2B5EF4-FFF2-40B4-BE49-F238E27FC236}">
                <a16:creationId xmlns:a16="http://schemas.microsoft.com/office/drawing/2014/main" id="{CB50D8FC-DAC7-46F4-0A0E-8730D2139E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57300" y="2805113"/>
            <a:ext cx="15773400" cy="265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3" name="Text Placeholder 2">
            <a:extLst>
              <a:ext uri="{FF2B5EF4-FFF2-40B4-BE49-F238E27FC236}">
                <a16:creationId xmlns:a16="http://schemas.microsoft.com/office/drawing/2014/main" id="{D64A3888-616E-0F9C-FF4F-B599AE55A5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257300" y="4824413"/>
            <a:ext cx="15773400" cy="783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5" name="Graphic 13">
            <a:extLst>
              <a:ext uri="{FF2B5EF4-FFF2-40B4-BE49-F238E27FC236}">
                <a16:creationId xmlns:a16="http://schemas.microsoft.com/office/drawing/2014/main" id="{B18CA70D-2723-F4AF-B3D0-3F8D1BCC36EE}"/>
              </a:ext>
            </a:extLst>
          </p:cNvPr>
          <p:cNvSpPr/>
          <p:nvPr userDrawn="1"/>
        </p:nvSpPr>
        <p:spPr>
          <a:xfrm>
            <a:off x="-3175" y="12834938"/>
            <a:ext cx="18268950" cy="728662"/>
          </a:xfrm>
          <a:custGeom>
            <a:avLst/>
            <a:gdLst>
              <a:gd name="connsiteX0" fmla="*/ 12203052 w 24406104"/>
              <a:gd name="connsiteY0" fmla="*/ 0 h 2853262"/>
              <a:gd name="connsiteX1" fmla="*/ 0 w 24406104"/>
              <a:gd name="connsiteY1" fmla="*/ 0 h 2853262"/>
              <a:gd name="connsiteX2" fmla="*/ 0 w 24406104"/>
              <a:gd name="connsiteY2" fmla="*/ 362438 h 2853262"/>
              <a:gd name="connsiteX3" fmla="*/ 12132964 w 24406104"/>
              <a:gd name="connsiteY3" fmla="*/ 2843432 h 2853262"/>
              <a:gd name="connsiteX4" fmla="*/ 12132964 w 24406104"/>
              <a:gd name="connsiteY4" fmla="*/ 2843432 h 2853262"/>
              <a:gd name="connsiteX5" fmla="*/ 12170940 w 24406104"/>
              <a:gd name="connsiteY5" fmla="*/ 2851079 h 2853262"/>
              <a:gd name="connsiteX6" fmla="*/ 12231343 w 24406104"/>
              <a:gd name="connsiteY6" fmla="*/ 2851843 h 2853262"/>
              <a:gd name="connsiteX7" fmla="*/ 12272887 w 24406104"/>
              <a:gd name="connsiteY7" fmla="*/ 2843432 h 2853262"/>
              <a:gd name="connsiteX8" fmla="*/ 12272887 w 24406104"/>
              <a:gd name="connsiteY8" fmla="*/ 2843432 h 2853262"/>
              <a:gd name="connsiteX9" fmla="*/ 24406104 w 24406104"/>
              <a:gd name="connsiteY9" fmla="*/ 362438 h 2853262"/>
              <a:gd name="connsiteX10" fmla="*/ 24406104 w 24406104"/>
              <a:gd name="connsiteY10" fmla="*/ 0 h 2853262"/>
              <a:gd name="connsiteX11" fmla="*/ 12203052 w 24406104"/>
              <a:gd name="connsiteY11" fmla="*/ 0 h 2853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406104" h="2853262">
                <a:moveTo>
                  <a:pt x="12203052" y="0"/>
                </a:moveTo>
                <a:lnTo>
                  <a:pt x="0" y="0"/>
                </a:lnTo>
                <a:lnTo>
                  <a:pt x="0" y="362438"/>
                </a:lnTo>
                <a:lnTo>
                  <a:pt x="12132964" y="2843432"/>
                </a:lnTo>
                <a:lnTo>
                  <a:pt x="12132964" y="2843432"/>
                </a:lnTo>
                <a:lnTo>
                  <a:pt x="12170940" y="2851079"/>
                </a:lnTo>
                <a:cubicBezTo>
                  <a:pt x="12187506" y="2853118"/>
                  <a:pt x="12208405" y="2854392"/>
                  <a:pt x="12231343" y="2851843"/>
                </a:cubicBezTo>
                <a:lnTo>
                  <a:pt x="12272887" y="2843432"/>
                </a:lnTo>
                <a:lnTo>
                  <a:pt x="12272887" y="2843432"/>
                </a:lnTo>
                <a:lnTo>
                  <a:pt x="24406104" y="362438"/>
                </a:lnTo>
                <a:lnTo>
                  <a:pt x="24406104" y="0"/>
                </a:lnTo>
                <a:lnTo>
                  <a:pt x="12203052" y="0"/>
                </a:lnTo>
                <a:close/>
              </a:path>
            </a:pathLst>
          </a:custGeom>
          <a:solidFill>
            <a:schemeClr val="accent4"/>
          </a:solidFill>
          <a:ln w="25483" cap="flat">
            <a:noFill/>
            <a:prstDash val="solid"/>
            <a:miter/>
          </a:ln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D5C87B-A307-EB4B-D51C-18BE3C14A4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96250" y="12833350"/>
            <a:ext cx="2109788" cy="7302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725" b="1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</a:defRPr>
            </a:lvl1pPr>
          </a:lstStyle>
          <a:p>
            <a:pPr>
              <a:defRPr/>
            </a:pPr>
            <a:fld id="{95CD89D9-E697-47B1-A9D7-0568F67092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2056" name="Picture 4">
            <a:extLst>
              <a:ext uri="{FF2B5EF4-FFF2-40B4-BE49-F238E27FC236}">
                <a16:creationId xmlns:a16="http://schemas.microsoft.com/office/drawing/2014/main" id="{304A9C90-69E8-B054-4784-67AA139894F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4188" y="1001713"/>
            <a:ext cx="20796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23C0254E-877A-8DC4-F0C5-7EEBEAF26F97}"/>
              </a:ext>
            </a:extLst>
          </p:cNvPr>
          <p:cNvSpPr txBox="1"/>
          <p:nvPr userDrawn="1"/>
        </p:nvSpPr>
        <p:spPr>
          <a:xfrm>
            <a:off x="0" y="407988"/>
            <a:ext cx="1826895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spc="1125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</a:rPr>
              <a:t>IOWA DEPARTMENT OF TRANSPORTATION</a:t>
            </a:r>
          </a:p>
        </p:txBody>
      </p:sp>
      <p:pic>
        <p:nvPicPr>
          <p:cNvPr id="2058" name="Picture 23">
            <a:extLst>
              <a:ext uri="{FF2B5EF4-FFF2-40B4-BE49-F238E27FC236}">
                <a16:creationId xmlns:a16="http://schemas.microsoft.com/office/drawing/2014/main" id="{296B227B-C7E6-0552-1C94-D1489FC1B46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91" b="34891"/>
          <a:stretch>
            <a:fillRect/>
          </a:stretch>
        </p:blipFill>
        <p:spPr bwMode="auto">
          <a:xfrm>
            <a:off x="0" y="6350"/>
            <a:ext cx="6569075" cy="213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26">
            <a:extLst>
              <a:ext uri="{FF2B5EF4-FFF2-40B4-BE49-F238E27FC236}">
                <a16:creationId xmlns:a16="http://schemas.microsoft.com/office/drawing/2014/main" id="{1FE13BF3-57C4-86B8-9375-8954E1A77CA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91" b="34891"/>
          <a:stretch>
            <a:fillRect/>
          </a:stretch>
        </p:blipFill>
        <p:spPr bwMode="auto">
          <a:xfrm>
            <a:off x="11734800" y="6350"/>
            <a:ext cx="6569075" cy="213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0" name="Graphic 13">
            <a:extLst>
              <a:ext uri="{FF2B5EF4-FFF2-40B4-BE49-F238E27FC236}">
                <a16:creationId xmlns:a16="http://schemas.microsoft.com/office/drawing/2014/main" id="{69DF01CD-002A-731E-5C66-BCD7748341A3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3175" y="1435100"/>
            <a:ext cx="18300700" cy="711200"/>
          </a:xfrm>
          <a:custGeom>
            <a:avLst/>
            <a:gdLst>
              <a:gd name="T0" fmla="*/ 1218256 w 24406104"/>
              <a:gd name="T1" fmla="*/ 0 h 2853262"/>
              <a:gd name="T2" fmla="*/ 0 w 24406104"/>
              <a:gd name="T3" fmla="*/ 0 h 2853262"/>
              <a:gd name="T4" fmla="*/ 0 w 24406104"/>
              <a:gd name="T5" fmla="*/ 0 h 2853262"/>
              <a:gd name="T6" fmla="*/ 1211260 w 24406104"/>
              <a:gd name="T7" fmla="*/ 2 h 2853262"/>
              <a:gd name="T8" fmla="*/ 1211260 w 24406104"/>
              <a:gd name="T9" fmla="*/ 2 h 2853262"/>
              <a:gd name="T10" fmla="*/ 1215050 w 24406104"/>
              <a:gd name="T11" fmla="*/ 2 h 2853262"/>
              <a:gd name="T12" fmla="*/ 1221081 w 24406104"/>
              <a:gd name="T13" fmla="*/ 2 h 2853262"/>
              <a:gd name="T14" fmla="*/ 1225228 w 24406104"/>
              <a:gd name="T15" fmla="*/ 2 h 2853262"/>
              <a:gd name="T16" fmla="*/ 1225228 w 24406104"/>
              <a:gd name="T17" fmla="*/ 2 h 2853262"/>
              <a:gd name="T18" fmla="*/ 2436513 w 24406104"/>
              <a:gd name="T19" fmla="*/ 0 h 2853262"/>
              <a:gd name="T20" fmla="*/ 2436513 w 24406104"/>
              <a:gd name="T21" fmla="*/ 0 h 2853262"/>
              <a:gd name="T22" fmla="*/ 1218256 w 24406104"/>
              <a:gd name="T23" fmla="*/ 0 h 285326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4406104" h="2853262">
                <a:moveTo>
                  <a:pt x="12203052" y="0"/>
                </a:moveTo>
                <a:lnTo>
                  <a:pt x="0" y="0"/>
                </a:lnTo>
                <a:lnTo>
                  <a:pt x="0" y="362438"/>
                </a:lnTo>
                <a:lnTo>
                  <a:pt x="12132964" y="2843432"/>
                </a:lnTo>
                <a:lnTo>
                  <a:pt x="12170940" y="2851079"/>
                </a:lnTo>
                <a:cubicBezTo>
                  <a:pt x="12187506" y="2853118"/>
                  <a:pt x="12208405" y="2854392"/>
                  <a:pt x="12231343" y="2851843"/>
                </a:cubicBezTo>
                <a:lnTo>
                  <a:pt x="12272887" y="2843432"/>
                </a:lnTo>
                <a:lnTo>
                  <a:pt x="24406104" y="362438"/>
                </a:lnTo>
                <a:lnTo>
                  <a:pt x="24406104" y="0"/>
                </a:lnTo>
                <a:lnTo>
                  <a:pt x="12203052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25483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0" r:id="rId1"/>
  </p:sldLayoutIdLst>
  <p:hf hdr="0" ftr="0" dt="0"/>
  <p:txStyles>
    <p:titleStyle>
      <a:lvl1pPr algn="l" defTabSz="13700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500" b="1" kern="1200">
          <a:solidFill>
            <a:schemeClr val="bg1"/>
          </a:solidFill>
          <a:latin typeface="Roboto Slab" pitchFamily="2" charset="0"/>
          <a:ea typeface="Roboto Slab" pitchFamily="2" charset="0"/>
          <a:cs typeface="Roboto Slab" pitchFamily="2" charset="0"/>
        </a:defRPr>
      </a:lvl1pPr>
      <a:lvl2pPr algn="l" defTabSz="13700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500" b="1">
          <a:solidFill>
            <a:schemeClr val="bg1"/>
          </a:solidFill>
          <a:latin typeface="Roboto Slab" pitchFamily="2" charset="0"/>
          <a:ea typeface="Roboto Slab" pitchFamily="2" charset="0"/>
          <a:cs typeface="Roboto Slab" pitchFamily="2" charset="0"/>
        </a:defRPr>
      </a:lvl2pPr>
      <a:lvl3pPr algn="l" defTabSz="13700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500" b="1">
          <a:solidFill>
            <a:schemeClr val="bg1"/>
          </a:solidFill>
          <a:latin typeface="Roboto Slab" pitchFamily="2" charset="0"/>
          <a:ea typeface="Roboto Slab" pitchFamily="2" charset="0"/>
          <a:cs typeface="Roboto Slab" pitchFamily="2" charset="0"/>
        </a:defRPr>
      </a:lvl3pPr>
      <a:lvl4pPr algn="l" defTabSz="13700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500" b="1">
          <a:solidFill>
            <a:schemeClr val="bg1"/>
          </a:solidFill>
          <a:latin typeface="Roboto Slab" pitchFamily="2" charset="0"/>
          <a:ea typeface="Roboto Slab" pitchFamily="2" charset="0"/>
          <a:cs typeface="Roboto Slab" pitchFamily="2" charset="0"/>
        </a:defRPr>
      </a:lvl4pPr>
      <a:lvl5pPr algn="l" defTabSz="13700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500" b="1">
          <a:solidFill>
            <a:schemeClr val="bg1"/>
          </a:solidFill>
          <a:latin typeface="Roboto Slab" pitchFamily="2" charset="0"/>
          <a:ea typeface="Roboto Slab" pitchFamily="2" charset="0"/>
          <a:cs typeface="Roboto Slab" pitchFamily="2" charset="0"/>
        </a:defRPr>
      </a:lvl5pPr>
      <a:lvl6pPr marL="342991" algn="l" defTabSz="1370775" rtl="0" fontAlgn="base">
        <a:lnSpc>
          <a:spcPct val="90000"/>
        </a:lnSpc>
        <a:spcBef>
          <a:spcPct val="0"/>
        </a:spcBef>
        <a:spcAft>
          <a:spcPct val="0"/>
        </a:spcAft>
        <a:defRPr sz="6527">
          <a:solidFill>
            <a:schemeClr val="tx1"/>
          </a:solidFill>
          <a:latin typeface="Calibri Light" panose="020F0302020204030204" pitchFamily="34" charset="0"/>
        </a:defRPr>
      </a:lvl6pPr>
      <a:lvl7pPr marL="685983" algn="l" defTabSz="1370775" rtl="0" fontAlgn="base">
        <a:lnSpc>
          <a:spcPct val="90000"/>
        </a:lnSpc>
        <a:spcBef>
          <a:spcPct val="0"/>
        </a:spcBef>
        <a:spcAft>
          <a:spcPct val="0"/>
        </a:spcAft>
        <a:defRPr sz="6527">
          <a:solidFill>
            <a:schemeClr val="tx1"/>
          </a:solidFill>
          <a:latin typeface="Calibri Light" panose="020F0302020204030204" pitchFamily="34" charset="0"/>
        </a:defRPr>
      </a:lvl7pPr>
      <a:lvl8pPr marL="1028974" algn="l" defTabSz="1370775" rtl="0" fontAlgn="base">
        <a:lnSpc>
          <a:spcPct val="90000"/>
        </a:lnSpc>
        <a:spcBef>
          <a:spcPct val="0"/>
        </a:spcBef>
        <a:spcAft>
          <a:spcPct val="0"/>
        </a:spcAft>
        <a:defRPr sz="6527">
          <a:solidFill>
            <a:schemeClr val="tx1"/>
          </a:solidFill>
          <a:latin typeface="Calibri Light" panose="020F0302020204030204" pitchFamily="34" charset="0"/>
        </a:defRPr>
      </a:lvl8pPr>
      <a:lvl9pPr marL="1371966" algn="l" defTabSz="1370775" rtl="0" fontAlgn="base">
        <a:lnSpc>
          <a:spcPct val="90000"/>
        </a:lnSpc>
        <a:spcBef>
          <a:spcPct val="0"/>
        </a:spcBef>
        <a:spcAft>
          <a:spcPct val="0"/>
        </a:spcAft>
        <a:defRPr sz="6527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341313" indent="-341313" algn="l" defTabSz="1370013" rtl="0" eaLnBrk="0" fontAlgn="base" hangingPunct="0">
        <a:lnSpc>
          <a:spcPct val="90000"/>
        </a:lnSpc>
        <a:spcBef>
          <a:spcPts val="1500"/>
        </a:spcBef>
        <a:spcAft>
          <a:spcPct val="0"/>
        </a:spcAft>
        <a:buFont typeface="Arial" panose="020B0604020202020204" pitchFamily="34" charset="0"/>
        <a:buChar char="•"/>
        <a:defRPr sz="4100" kern="1200">
          <a:solidFill>
            <a:schemeClr val="bg1"/>
          </a:solidFill>
          <a:latin typeface="PT Sans" panose="020B0503020203020204" pitchFamily="34" charset="0"/>
          <a:ea typeface="PT Sans" panose="020B0503020203020204" pitchFamily="34" charset="0"/>
          <a:cs typeface="PT Sans" panose="020B0503020203020204" pitchFamily="34" charset="0"/>
        </a:defRPr>
      </a:lvl1pPr>
      <a:lvl2pPr marL="1027113" indent="-341313" algn="l" defTabSz="1370013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3500" kern="1200">
          <a:solidFill>
            <a:schemeClr val="bg1"/>
          </a:solidFill>
          <a:latin typeface="PT Sans" panose="020B0503020203020204" pitchFamily="34" charset="0"/>
          <a:ea typeface="PT Sans" panose="020B0503020203020204" pitchFamily="34" charset="0"/>
          <a:cs typeface="PT Sans" panose="020B0503020203020204" pitchFamily="34" charset="0"/>
        </a:defRPr>
      </a:lvl2pPr>
      <a:lvl3pPr marL="1712913" indent="-341313" algn="l" defTabSz="1370013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900" kern="1200">
          <a:solidFill>
            <a:schemeClr val="bg1"/>
          </a:solidFill>
          <a:latin typeface="PT Sans" panose="020B0503020203020204" pitchFamily="34" charset="0"/>
          <a:ea typeface="PT Sans" panose="020B0503020203020204" pitchFamily="34" charset="0"/>
          <a:cs typeface="PT Sans" panose="020B0503020203020204" pitchFamily="34" charset="0"/>
        </a:defRPr>
      </a:lvl3pPr>
      <a:lvl4pPr marL="2398713" indent="-341313" algn="l" defTabSz="1370013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600" kern="1200">
          <a:solidFill>
            <a:schemeClr val="bg1"/>
          </a:solidFill>
          <a:latin typeface="PT Sans" panose="020B0503020203020204" pitchFamily="34" charset="0"/>
          <a:ea typeface="PT Sans" panose="020B0503020203020204" pitchFamily="34" charset="0"/>
          <a:cs typeface="PT Sans" panose="020B0503020203020204" pitchFamily="34" charset="0"/>
        </a:defRPr>
      </a:lvl4pPr>
      <a:lvl5pPr marL="3084513" indent="-341313" algn="l" defTabSz="1370013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600" kern="1200">
          <a:solidFill>
            <a:schemeClr val="bg1"/>
          </a:solidFill>
          <a:latin typeface="PT Sans" panose="020B0503020203020204" pitchFamily="34" charset="0"/>
          <a:ea typeface="PT Sans" panose="020B0503020203020204" pitchFamily="34" charset="0"/>
          <a:cs typeface="PT Sans" panose="020B0503020203020204" pitchFamily="34" charset="0"/>
        </a:defRPr>
      </a:lvl5pPr>
      <a:lvl6pPr marL="3771963" indent="-342906" algn="l" defTabSz="137162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74" indent="-342906" algn="l" defTabSz="137162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86" indent="-342906" algn="l" defTabSz="137162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97" indent="-342906" algn="l" defTabSz="137162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23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1" algn="l" defTabSz="1371623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23" algn="l" defTabSz="1371623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34" algn="l" defTabSz="1371623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46" algn="l" defTabSz="1371623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57" algn="l" defTabSz="1371623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68" algn="l" defTabSz="1371623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80" algn="l" defTabSz="1371623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91" algn="l" defTabSz="1371623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131" r:id="rId1"/>
    <p:sldLayoutId id="2147484133" r:id="rId2"/>
    <p:sldLayoutId id="2147484134" r:id="rId3"/>
    <p:sldLayoutId id="2147484135" r:id="rId4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342991" algn="l" rtl="0" fontAlgn="base">
        <a:lnSpc>
          <a:spcPct val="90000"/>
        </a:lnSpc>
        <a:spcBef>
          <a:spcPct val="0"/>
        </a:spcBef>
        <a:spcAft>
          <a:spcPct val="0"/>
        </a:spcAft>
        <a:defRPr sz="3301">
          <a:solidFill>
            <a:schemeClr val="tx1"/>
          </a:solidFill>
          <a:latin typeface="Calibri Light" panose="020F0302020204030204" pitchFamily="34" charset="0"/>
        </a:defRPr>
      </a:lvl6pPr>
      <a:lvl7pPr marL="685983" algn="l" rtl="0" fontAlgn="base">
        <a:lnSpc>
          <a:spcPct val="90000"/>
        </a:lnSpc>
        <a:spcBef>
          <a:spcPct val="0"/>
        </a:spcBef>
        <a:spcAft>
          <a:spcPct val="0"/>
        </a:spcAft>
        <a:defRPr sz="3301">
          <a:solidFill>
            <a:schemeClr val="tx1"/>
          </a:solidFill>
          <a:latin typeface="Calibri Light" panose="020F0302020204030204" pitchFamily="34" charset="0"/>
        </a:defRPr>
      </a:lvl7pPr>
      <a:lvl8pPr marL="1028974" algn="l" rtl="0" fontAlgn="base">
        <a:lnSpc>
          <a:spcPct val="90000"/>
        </a:lnSpc>
        <a:spcBef>
          <a:spcPct val="0"/>
        </a:spcBef>
        <a:spcAft>
          <a:spcPct val="0"/>
        </a:spcAft>
        <a:defRPr sz="3301">
          <a:solidFill>
            <a:schemeClr val="tx1"/>
          </a:solidFill>
          <a:latin typeface="Calibri Light" panose="020F0302020204030204" pitchFamily="34" charset="0"/>
        </a:defRPr>
      </a:lvl8pPr>
      <a:lvl9pPr marL="1371966" algn="l" rtl="0" fontAlgn="base">
        <a:lnSpc>
          <a:spcPct val="90000"/>
        </a:lnSpc>
        <a:spcBef>
          <a:spcPct val="0"/>
        </a:spcBef>
        <a:spcAft>
          <a:spcPct val="0"/>
        </a:spcAft>
        <a:defRPr sz="3301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6453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44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2436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427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Placeholder 29">
            <a:extLst>
              <a:ext uri="{FF2B5EF4-FFF2-40B4-BE49-F238E27FC236}">
                <a16:creationId xmlns:a16="http://schemas.microsoft.com/office/drawing/2014/main" id="{65A4D2C1-3BFC-18C5-9AE8-025E571F2BD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/>
          <a:srcRect l="1" r="1"/>
          <a:stretch/>
        </p:blipFill>
        <p:spPr>
          <a:xfrm>
            <a:off x="-15875" y="-44450"/>
            <a:ext cx="18346738" cy="13760450"/>
          </a:xfrm>
        </p:spPr>
      </p:pic>
      <p:sp>
        <p:nvSpPr>
          <p:cNvPr id="9219" name="Graphic 2">
            <a:extLst>
              <a:ext uri="{FF2B5EF4-FFF2-40B4-BE49-F238E27FC236}">
                <a16:creationId xmlns:a16="http://schemas.microsoft.com/office/drawing/2014/main" id="{68865191-0D83-C9A3-7E96-685317267520}"/>
              </a:ext>
            </a:extLst>
          </p:cNvPr>
          <p:cNvSpPr>
            <a:spLocks/>
          </p:cNvSpPr>
          <p:nvPr/>
        </p:nvSpPr>
        <p:spPr bwMode="auto">
          <a:xfrm>
            <a:off x="-74613" y="7970838"/>
            <a:ext cx="18484851" cy="5507037"/>
          </a:xfrm>
          <a:custGeom>
            <a:avLst/>
            <a:gdLst>
              <a:gd name="T0" fmla="*/ 9935412 w 18294857"/>
              <a:gd name="T1" fmla="*/ 1629769 h 5362670"/>
              <a:gd name="T2" fmla="*/ 9935412 w 18294857"/>
              <a:gd name="T3" fmla="*/ 1640607 h 5362670"/>
              <a:gd name="T4" fmla="*/ 0 w 18294857"/>
              <a:gd name="T5" fmla="*/ 10954 h 5362670"/>
              <a:gd name="T6" fmla="*/ 0 w 18294857"/>
              <a:gd name="T7" fmla="*/ 5039022 h 5362670"/>
              <a:gd name="T8" fmla="*/ 9935412 w 18294857"/>
              <a:gd name="T9" fmla="*/ 6631805 h 5362670"/>
              <a:gd name="T10" fmla="*/ 9935412 w 18294857"/>
              <a:gd name="T11" fmla="*/ 6620850 h 5362670"/>
              <a:gd name="T12" fmla="*/ 19870824 w 18294857"/>
              <a:gd name="T13" fmla="*/ 5028067 h 5362670"/>
              <a:gd name="T14" fmla="*/ 19870824 w 18294857"/>
              <a:gd name="T15" fmla="*/ 0 h 5362670"/>
              <a:gd name="T16" fmla="*/ 9935412 w 18294857"/>
              <a:gd name="T17" fmla="*/ 1629769 h 536267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8294857" h="5362670">
                <a:moveTo>
                  <a:pt x="9147429" y="1317879"/>
                </a:moveTo>
                <a:lnTo>
                  <a:pt x="9147429" y="1326642"/>
                </a:lnTo>
                <a:lnTo>
                  <a:pt x="0" y="8858"/>
                </a:lnTo>
                <a:lnTo>
                  <a:pt x="0" y="4074700"/>
                </a:lnTo>
                <a:lnTo>
                  <a:pt x="9147429" y="5362671"/>
                </a:lnTo>
                <a:lnTo>
                  <a:pt x="9147429" y="5353812"/>
                </a:lnTo>
                <a:lnTo>
                  <a:pt x="18294858" y="4065841"/>
                </a:lnTo>
                <a:lnTo>
                  <a:pt x="18294858" y="0"/>
                </a:lnTo>
                <a:lnTo>
                  <a:pt x="9147429" y="1317879"/>
                </a:lnTo>
                <a:close/>
              </a:path>
            </a:pathLst>
          </a:custGeom>
          <a:solidFill>
            <a:srgbClr val="231F20">
              <a:alpha val="5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lIns="68598" tIns="34299" rIns="68598" bIns="34299" anchor="ctr"/>
          <a:lstStyle/>
          <a:p>
            <a:endParaRPr lang="en-US"/>
          </a:p>
        </p:txBody>
      </p:sp>
      <p:pic>
        <p:nvPicPr>
          <p:cNvPr id="9220" name="Graphic 38">
            <a:extLst>
              <a:ext uri="{FF2B5EF4-FFF2-40B4-BE49-F238E27FC236}">
                <a16:creationId xmlns:a16="http://schemas.microsoft.com/office/drawing/2014/main" id="{94C32B3D-ADCF-3018-A463-804B1A40BE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613" y="12066588"/>
            <a:ext cx="18495963" cy="164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itle Placeholder 1">
            <a:extLst>
              <a:ext uri="{FF2B5EF4-FFF2-40B4-BE49-F238E27FC236}">
                <a16:creationId xmlns:a16="http://schemas.microsoft.com/office/drawing/2014/main" id="{DB8319D8-57A4-6C15-8505-C60705F5DA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0760" y="9666137"/>
            <a:ext cx="9293225" cy="1121181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defRPr/>
            </a:pPr>
            <a:r>
              <a:rPr lang="en-US" altLang="en-US" sz="7200" b="1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Budget Presentation</a:t>
            </a:r>
            <a:endParaRPr lang="en-US" sz="2400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4ECC0941-40AA-F0FB-60C6-F617D2A51738}"/>
              </a:ext>
            </a:extLst>
          </p:cNvPr>
          <p:cNvCxnSpPr/>
          <p:nvPr/>
        </p:nvCxnSpPr>
        <p:spPr>
          <a:xfrm>
            <a:off x="8571029" y="11190705"/>
            <a:ext cx="1209675" cy="0"/>
          </a:xfrm>
          <a:prstGeom prst="line">
            <a:avLst/>
          </a:prstGeom>
          <a:ln w="190500">
            <a:solidFill>
              <a:srgbClr val="97D4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23" name="Picture 5">
            <a:extLst>
              <a:ext uri="{FF2B5EF4-FFF2-40B4-BE49-F238E27FC236}">
                <a16:creationId xmlns:a16="http://schemas.microsoft.com/office/drawing/2014/main" id="{0953BF28-1511-9F8B-A061-CF97B21223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0725" y="11804650"/>
            <a:ext cx="1654175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4D6AC4AB-A663-3D40-7979-08009DB067D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9432057"/>
              </p:ext>
            </p:extLst>
          </p:nvPr>
        </p:nvGraphicFramePr>
        <p:xfrm>
          <a:off x="839901" y="3531771"/>
          <a:ext cx="16622486" cy="9456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BCF3C4C-E82F-BE33-C064-81D3D13C3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Iowa DOT FY25 Budget Request </a:t>
            </a:r>
            <a:br>
              <a:rPr lang="en-US" dirty="0"/>
            </a:br>
            <a:r>
              <a:rPr lang="en-US" sz="2400" dirty="0"/>
              <a:t>Total </a:t>
            </a:r>
            <a:r>
              <a:rPr lang="en-US" sz="2400"/>
              <a:t>$453,164,000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DC3962-4DAA-417A-6FE4-1A475609808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7D1FC7-36DD-4DA0-AFB2-5FC2FC04ACEB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2374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6A7C5ED2-7E2F-FA33-CF5C-BBD9343794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57300" y="2805113"/>
            <a:ext cx="15790718" cy="988581"/>
          </a:xfrm>
        </p:spPr>
        <p:txBody>
          <a:bodyPr/>
          <a:lstStyle/>
          <a:p>
            <a:r>
              <a:rPr lang="en-US" altLang="en-US" sz="6000">
                <a:latin typeface="Roboto Slab"/>
                <a:ea typeface="Roboto Slab"/>
                <a:cs typeface="Roboto Slab"/>
              </a:rPr>
              <a:t>Budget Summary</a:t>
            </a:r>
            <a:r>
              <a:rPr lang="en-US" altLang="en-US">
                <a:latin typeface="Roboto Slab"/>
                <a:ea typeface="Roboto Slab"/>
                <a:cs typeface="Roboto Slab"/>
              </a:rPr>
              <a:t> </a:t>
            </a:r>
            <a:r>
              <a:rPr lang="en-US" altLang="en-US" sz="2800">
                <a:latin typeface="Roboto Slab"/>
                <a:ea typeface="Roboto Slab"/>
                <a:cs typeface="Roboto Slab"/>
              </a:rPr>
              <a:t>($000 Omitted)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4BF903CA-0B6A-E5BD-875C-EE0F5D9043C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9065618"/>
              </p:ext>
            </p:extLst>
          </p:nvPr>
        </p:nvGraphicFramePr>
        <p:xfrm>
          <a:off x="1257300" y="4166322"/>
          <a:ext cx="15773400" cy="34512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3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43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43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43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5212">
                <a:tc>
                  <a:txBody>
                    <a:bodyPr/>
                    <a:lstStyle/>
                    <a:p>
                      <a:pPr algn="ctr"/>
                      <a:r>
                        <a:rPr lang="en-US" sz="2700"/>
                        <a:t>Item</a:t>
                      </a:r>
                    </a:p>
                  </a:txBody>
                  <a:tcPr marT="45725" marB="45725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/>
                        <a:t>FY 2024 Budget</a:t>
                      </a:r>
                    </a:p>
                  </a:txBody>
                  <a:tcPr marT="45725" marB="45725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/>
                        <a:t>Adjustments</a:t>
                      </a:r>
                    </a:p>
                  </a:txBody>
                  <a:tcPr marT="45725" marB="457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/>
                        <a:t>FY 2025 Request</a:t>
                      </a:r>
                    </a:p>
                  </a:txBody>
                  <a:tcPr marT="45725" marB="45725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5212">
                <a:tc>
                  <a:txBody>
                    <a:bodyPr/>
                    <a:lstStyle/>
                    <a:p>
                      <a:pPr algn="r"/>
                      <a:r>
                        <a:rPr lang="en-US" sz="2700" b="1"/>
                        <a:t>Operations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/>
                        <a:t>$378,695</a:t>
                      </a:r>
                    </a:p>
                  </a:txBody>
                  <a:tcPr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dirty="0"/>
                        <a:t>-</a:t>
                      </a:r>
                    </a:p>
                  </a:txBody>
                  <a:tcPr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dirty="0"/>
                        <a:t>378,695</a:t>
                      </a:r>
                    </a:p>
                  </a:txBody>
                  <a:tcPr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5212">
                <a:tc>
                  <a:txBody>
                    <a:bodyPr/>
                    <a:lstStyle/>
                    <a:p>
                      <a:pPr algn="r"/>
                      <a:r>
                        <a:rPr lang="en-US" sz="2700" b="1"/>
                        <a:t>Special Purpose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/>
                        <a:t>$39,669</a:t>
                      </a:r>
                    </a:p>
                  </a:txBody>
                  <a:tcPr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dirty="0"/>
                        <a:t>($400)</a:t>
                      </a:r>
                    </a:p>
                  </a:txBody>
                  <a:tcPr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dirty="0"/>
                        <a:t>$39,269</a:t>
                      </a:r>
                    </a:p>
                  </a:txBody>
                  <a:tcPr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5212">
                <a:tc>
                  <a:txBody>
                    <a:bodyPr/>
                    <a:lstStyle/>
                    <a:p>
                      <a:pPr algn="r"/>
                      <a:r>
                        <a:rPr lang="en-US" sz="2700" b="1"/>
                        <a:t>Capital Projects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/>
                        <a:t>$36,320</a:t>
                      </a:r>
                    </a:p>
                  </a:txBody>
                  <a:tcPr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dirty="0"/>
                        <a:t>($1,120)</a:t>
                      </a:r>
                    </a:p>
                  </a:txBody>
                  <a:tcPr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dirty="0"/>
                        <a:t>$35,200</a:t>
                      </a:r>
                    </a:p>
                  </a:txBody>
                  <a:tcPr marT="45725" marB="457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5212">
                <a:tc>
                  <a:txBody>
                    <a:bodyPr/>
                    <a:lstStyle/>
                    <a:p>
                      <a:pPr algn="r"/>
                      <a:r>
                        <a:rPr lang="en-US" sz="2700" b="1">
                          <a:solidFill>
                            <a:schemeClr val="bg1"/>
                          </a:solidFill>
                        </a:rPr>
                        <a:t>Total</a:t>
                      </a:r>
                    </a:p>
                  </a:txBody>
                  <a:tcPr marT="45725" marB="45725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dirty="0">
                          <a:solidFill>
                            <a:schemeClr val="bg1"/>
                          </a:solidFill>
                        </a:rPr>
                        <a:t>$454,684</a:t>
                      </a:r>
                    </a:p>
                  </a:txBody>
                  <a:tcPr marT="45725" marB="45725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dirty="0">
                          <a:solidFill>
                            <a:schemeClr val="bg1"/>
                          </a:solidFill>
                        </a:rPr>
                        <a:t>($1,520)</a:t>
                      </a:r>
                    </a:p>
                  </a:txBody>
                  <a:tcPr marT="45725" marB="45725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dirty="0">
                          <a:solidFill>
                            <a:schemeClr val="bg1"/>
                          </a:solidFill>
                        </a:rPr>
                        <a:t>$453,164</a:t>
                      </a:r>
                      <a:endParaRPr lang="en-US" dirty="0"/>
                    </a:p>
                  </a:txBody>
                  <a:tcPr marT="45725" marB="45725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5212">
                <a:tc>
                  <a:txBody>
                    <a:bodyPr/>
                    <a:lstStyle/>
                    <a:p>
                      <a:pPr algn="r"/>
                      <a:r>
                        <a:rPr lang="en-US" sz="2700" b="1">
                          <a:solidFill>
                            <a:schemeClr val="bg1"/>
                          </a:solidFill>
                        </a:rPr>
                        <a:t>FTEs</a:t>
                      </a:r>
                    </a:p>
                  </a:txBody>
                  <a:tcPr marT="45725" marB="45725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>
                          <a:solidFill>
                            <a:schemeClr val="bg1"/>
                          </a:solidFill>
                        </a:rPr>
                        <a:t>2,657</a:t>
                      </a:r>
                    </a:p>
                  </a:txBody>
                  <a:tcPr marT="45725" marB="45725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>
                          <a:solidFill>
                            <a:schemeClr val="bg1"/>
                          </a:solidFill>
                        </a:rPr>
                        <a:t>-</a:t>
                      </a:r>
                    </a:p>
                  </a:txBody>
                  <a:tcPr marT="45725" marB="45725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dirty="0">
                          <a:solidFill>
                            <a:schemeClr val="bg1"/>
                          </a:solidFill>
                        </a:rPr>
                        <a:t>2,657</a:t>
                      </a:r>
                    </a:p>
                  </a:txBody>
                  <a:tcPr marT="45725" marB="45725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4CF022-F42D-E629-8ED8-3701B6068A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95E9B5-6AFC-438A-B623-C6669FFFA666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8392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8484F531-70F7-C665-1E15-D5C4F9B34E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57300" y="2805113"/>
            <a:ext cx="15773400" cy="1023216"/>
          </a:xfrm>
        </p:spPr>
        <p:txBody>
          <a:bodyPr/>
          <a:lstStyle/>
          <a:p>
            <a:r>
              <a:rPr lang="en-US" altLang="en-US" sz="6000">
                <a:latin typeface="Roboto Slab"/>
                <a:ea typeface="Roboto Slab"/>
                <a:cs typeface="Roboto Slab"/>
              </a:rPr>
              <a:t>Budget Operations</a:t>
            </a:r>
            <a:r>
              <a:rPr lang="en-US" altLang="en-US">
                <a:latin typeface="Roboto Slab"/>
                <a:ea typeface="Roboto Slab"/>
                <a:cs typeface="Roboto Slab"/>
              </a:rPr>
              <a:t> </a:t>
            </a:r>
            <a:r>
              <a:rPr lang="en-US" altLang="en-US" sz="2800">
                <a:latin typeface="Roboto Slab"/>
                <a:ea typeface="Roboto Slab"/>
                <a:cs typeface="Roboto Slab"/>
              </a:rPr>
              <a:t>($000 Omitted)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84188C-EC1C-1E84-2196-A05D74BE67F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1CCFF3-FDE2-463B-A991-4998F677FA4F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2A73CCDD-09D6-C028-9417-46DFC22DFE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4834420"/>
              </p:ext>
            </p:extLst>
          </p:nvPr>
        </p:nvGraphicFramePr>
        <p:xfrm>
          <a:off x="1257300" y="4216256"/>
          <a:ext cx="16082962" cy="30291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027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77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113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5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764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0773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05437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05828">
                <a:tc rowSpan="2">
                  <a:txBody>
                    <a:bodyPr/>
                    <a:lstStyle/>
                    <a:p>
                      <a:pPr algn="ctr"/>
                      <a:r>
                        <a:rPr lang="en-US" sz="3200"/>
                        <a:t>Budget Unit/Division</a:t>
                      </a:r>
                    </a:p>
                  </a:txBody>
                  <a:tcPr marL="91436" marR="91436" anchor="ctr"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/>
                        <a:t>FY 2024 Budget</a:t>
                      </a:r>
                    </a:p>
                  </a:txBody>
                  <a:tcPr marL="91436" marR="91436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/>
                        <a:t>Adjustments</a:t>
                      </a:r>
                    </a:p>
                  </a:txBody>
                  <a:tcPr marL="91436" marR="91436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/>
                        <a:t>FY 2025 Request</a:t>
                      </a:r>
                    </a:p>
                  </a:txBody>
                  <a:tcPr marL="91436" marR="91436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58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1371623" rtl="0" eaLnBrk="1" latinLnBrk="0" hangingPunct="1"/>
                      <a:r>
                        <a:rPr lang="en-US" sz="27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FTE</a:t>
                      </a:r>
                    </a:p>
                  </a:txBody>
                  <a:tcPr marL="91436" marR="91436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371623" rtl="0" eaLnBrk="1" latinLnBrk="0" hangingPunct="1"/>
                      <a:r>
                        <a:rPr lang="en-US" sz="27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$</a:t>
                      </a:r>
                    </a:p>
                  </a:txBody>
                  <a:tcPr marL="91436" marR="91436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371623" rtl="0" eaLnBrk="1" latinLnBrk="0" hangingPunct="1"/>
                      <a:r>
                        <a:rPr lang="en-US" sz="27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FTE</a:t>
                      </a:r>
                    </a:p>
                  </a:txBody>
                  <a:tcPr marL="91436" marR="91436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371623" rtl="0" eaLnBrk="1" latinLnBrk="0" hangingPunct="1"/>
                      <a:r>
                        <a:rPr lang="en-US" sz="27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$</a:t>
                      </a:r>
                    </a:p>
                  </a:txBody>
                  <a:tcPr marL="91436" marR="91436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371623" rtl="0" eaLnBrk="1" latinLnBrk="0" hangingPunct="1"/>
                      <a:r>
                        <a:rPr lang="en-US" sz="27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FTE</a:t>
                      </a:r>
                    </a:p>
                  </a:txBody>
                  <a:tcPr marL="91436" marR="91436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371623" rtl="0" eaLnBrk="1" latinLnBrk="0" hangingPunct="1"/>
                      <a:r>
                        <a:rPr lang="en-US" sz="27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$</a:t>
                      </a:r>
                    </a:p>
                  </a:txBody>
                  <a:tcPr marL="91436" marR="91436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5828">
                <a:tc>
                  <a:txBody>
                    <a:bodyPr/>
                    <a:lstStyle/>
                    <a:p>
                      <a:pPr algn="r"/>
                      <a:r>
                        <a:rPr lang="en-US" b="1"/>
                        <a:t>Transportation Operations</a:t>
                      </a:r>
                    </a:p>
                  </a:txBody>
                  <a:tcPr marL="91436" marR="914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2,363</a:t>
                      </a:r>
                    </a:p>
                  </a:txBody>
                  <a:tcPr marL="91436" marR="914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$348,153</a:t>
                      </a:r>
                    </a:p>
                  </a:txBody>
                  <a:tcPr marL="91436" marR="914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-</a:t>
                      </a:r>
                    </a:p>
                  </a:txBody>
                  <a:tcPr marL="91436" marR="914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-</a:t>
                      </a:r>
                    </a:p>
                  </a:txBody>
                  <a:tcPr marL="91436" marR="914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2,363</a:t>
                      </a:r>
                    </a:p>
                  </a:txBody>
                  <a:tcPr marL="91436" marR="914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$348,153</a:t>
                      </a:r>
                    </a:p>
                  </a:txBody>
                  <a:tcPr marL="91436" marR="91436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5828">
                <a:tc>
                  <a:txBody>
                    <a:bodyPr/>
                    <a:lstStyle/>
                    <a:p>
                      <a:pPr algn="r"/>
                      <a:r>
                        <a:rPr lang="en-US" b="1"/>
                        <a:t>Motor Vehicle</a:t>
                      </a:r>
                    </a:p>
                  </a:txBody>
                  <a:tcPr marL="91436" marR="914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294</a:t>
                      </a:r>
                    </a:p>
                  </a:txBody>
                  <a:tcPr marL="91436" marR="914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$30,542</a:t>
                      </a:r>
                    </a:p>
                  </a:txBody>
                  <a:tcPr marL="91436" marR="914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-</a:t>
                      </a:r>
                    </a:p>
                  </a:txBody>
                  <a:tcPr marL="91436" marR="914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-</a:t>
                      </a:r>
                    </a:p>
                  </a:txBody>
                  <a:tcPr marL="91436" marR="914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294</a:t>
                      </a:r>
                    </a:p>
                  </a:txBody>
                  <a:tcPr marL="91436" marR="914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$30,542</a:t>
                      </a:r>
                    </a:p>
                  </a:txBody>
                  <a:tcPr marL="91436" marR="91436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5828">
                <a:tc>
                  <a:txBody>
                    <a:bodyPr/>
                    <a:lstStyle/>
                    <a:p>
                      <a:pPr algn="r"/>
                      <a:r>
                        <a:rPr lang="en-US" b="1">
                          <a:solidFill>
                            <a:schemeClr val="bg1"/>
                          </a:solidFill>
                        </a:rPr>
                        <a:t>Total Operations</a:t>
                      </a:r>
                    </a:p>
                  </a:txBody>
                  <a:tcPr marL="91436" marR="91436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bg1"/>
                          </a:solidFill>
                        </a:rPr>
                        <a:t>2,657</a:t>
                      </a:r>
                    </a:p>
                  </a:txBody>
                  <a:tcPr marL="91436" marR="91436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bg1"/>
                          </a:solidFill>
                        </a:rPr>
                        <a:t>$378,695</a:t>
                      </a:r>
                    </a:p>
                  </a:txBody>
                  <a:tcPr marL="91436" marR="91436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bg1"/>
                          </a:solidFill>
                        </a:rPr>
                        <a:t>-</a:t>
                      </a:r>
                    </a:p>
                  </a:txBody>
                  <a:tcPr marL="91436" marR="91436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-</a:t>
                      </a:r>
                    </a:p>
                  </a:txBody>
                  <a:tcPr marL="91436" marR="91436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bg1"/>
                          </a:solidFill>
                        </a:rPr>
                        <a:t>2,657</a:t>
                      </a:r>
                    </a:p>
                  </a:txBody>
                  <a:tcPr marL="91436" marR="91436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$378,695</a:t>
                      </a:r>
                    </a:p>
                  </a:txBody>
                  <a:tcPr marL="91436" marR="91436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69BBC25D-112B-C0FA-6335-CA352C81D3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57300" y="2805113"/>
            <a:ext cx="15773400" cy="1248352"/>
          </a:xfrm>
        </p:spPr>
        <p:txBody>
          <a:bodyPr/>
          <a:lstStyle/>
          <a:p>
            <a:r>
              <a:rPr lang="en-US" altLang="en-US" sz="6000">
                <a:latin typeface="Roboto Slab"/>
                <a:ea typeface="Roboto Slab"/>
                <a:cs typeface="Roboto Slab"/>
              </a:rPr>
              <a:t>Modal Program Appropriations</a:t>
            </a:r>
            <a:r>
              <a:rPr lang="en-US" altLang="en-US">
                <a:latin typeface="Roboto Slab"/>
                <a:ea typeface="Roboto Slab"/>
                <a:cs typeface="Roboto Slab"/>
              </a:rPr>
              <a:t> </a:t>
            </a:r>
            <a:r>
              <a:rPr lang="en-US" altLang="en-US" sz="2800">
                <a:latin typeface="Roboto Slab"/>
                <a:ea typeface="Roboto Slab"/>
                <a:cs typeface="Roboto Slab"/>
              </a:rPr>
              <a:t>($000 Omitted)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C1C207C4-D212-2BF9-AEEA-29CD59D25F9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067650"/>
              </p:ext>
            </p:extLst>
          </p:nvPr>
        </p:nvGraphicFramePr>
        <p:xfrm>
          <a:off x="971550" y="4667250"/>
          <a:ext cx="15595607" cy="4398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545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03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35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171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49845">
                <a:tc>
                  <a:txBody>
                    <a:bodyPr/>
                    <a:lstStyle/>
                    <a:p>
                      <a:pPr algn="ctr"/>
                      <a:r>
                        <a:rPr lang="en-US" sz="2700"/>
                        <a:t>Item</a:t>
                      </a:r>
                    </a:p>
                  </a:txBody>
                  <a:tcPr marL="91444" marR="91444" marT="45731" marB="45731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/>
                        <a:t>FY 2024 Budget *</a:t>
                      </a:r>
                    </a:p>
                  </a:txBody>
                  <a:tcPr marL="91444" marR="91444" marT="45731" marB="45731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/>
                        <a:t>Adjustments</a:t>
                      </a:r>
                    </a:p>
                  </a:txBody>
                  <a:tcPr marL="91444" marR="91444" marT="45731" marB="45731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/>
                        <a:t>FY 2025 Request*</a:t>
                      </a:r>
                    </a:p>
                  </a:txBody>
                  <a:tcPr marL="91444" marR="91444" marT="45731" marB="45731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9845">
                <a:tc>
                  <a:txBody>
                    <a:bodyPr/>
                    <a:lstStyle/>
                    <a:p>
                      <a:pPr algn="r"/>
                      <a:r>
                        <a:rPr lang="en-US" sz="2700" b="1"/>
                        <a:t>Commercial Service Vertical Infrastructure</a:t>
                      </a:r>
                    </a:p>
                  </a:txBody>
                  <a:tcPr marL="91444" marR="91444" marT="45731" marB="457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/>
                        <a:t>$1,900</a:t>
                      </a:r>
                    </a:p>
                  </a:txBody>
                  <a:tcPr marL="91444" marR="91444" marT="45731" marB="457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/>
                        <a:t>-</a:t>
                      </a:r>
                    </a:p>
                  </a:txBody>
                  <a:tcPr marL="91444" marR="91444" marT="45731" marB="457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/>
                        <a:t>$1,900</a:t>
                      </a:r>
                    </a:p>
                  </a:txBody>
                  <a:tcPr marL="91444" marR="91444" marT="45731" marB="45731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9845">
                <a:tc>
                  <a:txBody>
                    <a:bodyPr/>
                    <a:lstStyle/>
                    <a:p>
                      <a:pPr algn="r"/>
                      <a:r>
                        <a:rPr lang="en-US" sz="2700" b="1"/>
                        <a:t>General Aviation Vertical Infrastructure</a:t>
                      </a:r>
                    </a:p>
                  </a:txBody>
                  <a:tcPr marL="91444" marR="91444" marT="45731" marB="457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/>
                        <a:t>$1,000</a:t>
                      </a:r>
                    </a:p>
                  </a:txBody>
                  <a:tcPr marL="91444" marR="91444" marT="45731" marB="457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/>
                        <a:t>-</a:t>
                      </a:r>
                    </a:p>
                  </a:txBody>
                  <a:tcPr marL="91444" marR="91444" marT="45731" marB="457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/>
                        <a:t>$1,000</a:t>
                      </a:r>
                    </a:p>
                  </a:txBody>
                  <a:tcPr marL="91444" marR="91444" marT="45731" marB="45731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9845">
                <a:tc>
                  <a:txBody>
                    <a:bodyPr/>
                    <a:lstStyle/>
                    <a:p>
                      <a:pPr algn="r"/>
                      <a:r>
                        <a:rPr lang="en-US" sz="2700" b="1"/>
                        <a:t>State Recreational Trails</a:t>
                      </a:r>
                    </a:p>
                  </a:txBody>
                  <a:tcPr marL="91444" marR="91444" marT="45731" marB="457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/>
                        <a:t>$2,500</a:t>
                      </a:r>
                    </a:p>
                  </a:txBody>
                  <a:tcPr marL="91444" marR="91444" marT="45731" marB="457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/>
                        <a:t>-</a:t>
                      </a:r>
                    </a:p>
                  </a:txBody>
                  <a:tcPr marL="91444" marR="91444" marT="45731" marB="457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/>
                        <a:t>$2,500</a:t>
                      </a:r>
                    </a:p>
                  </a:txBody>
                  <a:tcPr marL="91444" marR="91444" marT="45731" marB="45731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9845">
                <a:tc>
                  <a:txBody>
                    <a:bodyPr/>
                    <a:lstStyle/>
                    <a:p>
                      <a:pPr algn="r"/>
                      <a:r>
                        <a:rPr lang="en-US" sz="2700" b="1"/>
                        <a:t>Public Transit Infrastructure</a:t>
                      </a:r>
                    </a:p>
                  </a:txBody>
                  <a:tcPr marL="91444" marR="91444" marT="45731" marB="457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/>
                        <a:t>$1,000</a:t>
                      </a:r>
                    </a:p>
                  </a:txBody>
                  <a:tcPr marL="91444" marR="91444" marT="45731" marB="457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/>
                        <a:t>$500</a:t>
                      </a:r>
                    </a:p>
                  </a:txBody>
                  <a:tcPr marL="91444" marR="91444" marT="45731" marB="457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/>
                        <a:t>$1,500</a:t>
                      </a:r>
                    </a:p>
                  </a:txBody>
                  <a:tcPr marL="91444" marR="91444" marT="45731" marB="45731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9845">
                <a:tc>
                  <a:txBody>
                    <a:bodyPr/>
                    <a:lstStyle/>
                    <a:p>
                      <a:pPr algn="r"/>
                      <a:r>
                        <a:rPr lang="en-US" sz="2700" b="1"/>
                        <a:t>Commercial Air Service – Terminals</a:t>
                      </a:r>
                    </a:p>
                  </a:txBody>
                  <a:tcPr marL="91444" marR="91444" marT="45731" marB="457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/>
                        <a:t>$10,000</a:t>
                      </a:r>
                    </a:p>
                  </a:txBody>
                  <a:tcPr marL="91444" marR="91444" marT="45731" marB="457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/>
                        <a:t>($10,000)</a:t>
                      </a:r>
                    </a:p>
                  </a:txBody>
                  <a:tcPr marL="91444" marR="91444" marT="45731" marB="457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/>
                        <a:t>-</a:t>
                      </a:r>
                    </a:p>
                  </a:txBody>
                  <a:tcPr marL="91444" marR="91444" marT="45731" marB="45731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9845">
                <a:tc>
                  <a:txBody>
                    <a:bodyPr/>
                    <a:lstStyle/>
                    <a:p>
                      <a:pPr algn="r"/>
                      <a:r>
                        <a:rPr lang="en-US" sz="2700" b="1"/>
                        <a:t>Railroad Revolving Loan and Grant Program</a:t>
                      </a:r>
                    </a:p>
                  </a:txBody>
                  <a:tcPr marL="91444" marR="91444" marT="45731" marB="457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/>
                        <a:t>$500</a:t>
                      </a:r>
                    </a:p>
                  </a:txBody>
                  <a:tcPr marL="91444" marR="91444" marT="45731" marB="457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/>
                        <a:t>$1,500</a:t>
                      </a:r>
                    </a:p>
                  </a:txBody>
                  <a:tcPr marL="91444" marR="91444" marT="45731" marB="457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/>
                        <a:t>$2,000</a:t>
                      </a:r>
                    </a:p>
                  </a:txBody>
                  <a:tcPr marL="91444" marR="91444" marT="45731" marB="45731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9845">
                <a:tc>
                  <a:txBody>
                    <a:bodyPr/>
                    <a:lstStyle/>
                    <a:p>
                      <a:pPr algn="r"/>
                      <a:r>
                        <a:rPr lang="en-US" sz="2700" b="1">
                          <a:solidFill>
                            <a:schemeClr val="bg1"/>
                          </a:solidFill>
                        </a:rPr>
                        <a:t>Total</a:t>
                      </a:r>
                    </a:p>
                  </a:txBody>
                  <a:tcPr marL="91444" marR="91444" marT="45731" marB="45731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>
                          <a:solidFill>
                            <a:schemeClr val="bg1"/>
                          </a:solidFill>
                        </a:rPr>
                        <a:t>$16,900</a:t>
                      </a:r>
                    </a:p>
                  </a:txBody>
                  <a:tcPr marL="91444" marR="91444" marT="45731" marB="45731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>
                          <a:solidFill>
                            <a:schemeClr val="bg1"/>
                          </a:solidFill>
                        </a:rPr>
                        <a:t>($8,000)</a:t>
                      </a:r>
                    </a:p>
                  </a:txBody>
                  <a:tcPr marL="91444" marR="91444" marT="45731" marB="45731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>
                          <a:solidFill>
                            <a:schemeClr val="bg1"/>
                          </a:solidFill>
                        </a:rPr>
                        <a:t>$8,900</a:t>
                      </a:r>
                    </a:p>
                  </a:txBody>
                  <a:tcPr marL="91444" marR="91444" marT="45731" marB="45731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EBF767-84CA-C966-BCDB-9FF2F71EA5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F3EA49-5A90-4464-AEAC-89DB36A5F6F9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  <p:sp>
        <p:nvSpPr>
          <p:cNvPr id="11315" name="TextBox 5">
            <a:extLst>
              <a:ext uri="{FF2B5EF4-FFF2-40B4-BE49-F238E27FC236}">
                <a16:creationId xmlns:a16="http://schemas.microsoft.com/office/drawing/2014/main" id="{EEF519F0-6B32-657C-6937-15297ABC18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1932" y="4053465"/>
            <a:ext cx="151352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800" b="1">
                <a:latin typeface="Roboto Slab"/>
                <a:ea typeface="Roboto Slab"/>
                <a:cs typeface="Roboto Slab"/>
              </a:rPr>
              <a:t>*Appropriations requested from Rebuild Iowa’s Infrastructure Fund (RIIF)</a:t>
            </a:r>
          </a:p>
        </p:txBody>
      </p: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oup 1">
            <a:extLst>
              <a:ext uri="{FF2B5EF4-FFF2-40B4-BE49-F238E27FC236}">
                <a16:creationId xmlns:a16="http://schemas.microsoft.com/office/drawing/2014/main" id="{231ABD29-FA4B-19A3-FF25-EE5B1CE36C01}"/>
              </a:ext>
            </a:extLst>
          </p:cNvPr>
          <p:cNvGrpSpPr>
            <a:grpSpLocks/>
          </p:cNvGrpSpPr>
          <p:nvPr/>
        </p:nvGrpSpPr>
        <p:grpSpPr bwMode="auto">
          <a:xfrm>
            <a:off x="0" y="2173288"/>
            <a:ext cx="18288000" cy="9663112"/>
            <a:chOff x="0" y="20638"/>
            <a:chExt cx="24377650" cy="12880975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A0C9BAF-C361-37C9-0B66-C4385E4C10D7}"/>
                </a:ext>
              </a:extLst>
            </p:cNvPr>
            <p:cNvSpPr/>
            <p:nvPr/>
          </p:nvSpPr>
          <p:spPr>
            <a:xfrm rot="5400000">
              <a:off x="7089974" y="-7069336"/>
              <a:ext cx="10197703" cy="2437765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" name="Graphic 13">
              <a:extLst>
                <a:ext uri="{FF2B5EF4-FFF2-40B4-BE49-F238E27FC236}">
                  <a16:creationId xmlns:a16="http://schemas.microsoft.com/office/drawing/2014/main" id="{8BC68C1C-B796-CF8D-9711-4F8F7425B8D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9968636"/>
              <a:ext cx="24377650" cy="2932977"/>
            </a:xfrm>
            <a:custGeom>
              <a:avLst/>
              <a:gdLst>
                <a:gd name="T0" fmla="*/ 12188825 w 24406104"/>
                <a:gd name="T1" fmla="*/ 0 h 2853262"/>
                <a:gd name="T2" fmla="*/ 0 w 24406104"/>
                <a:gd name="T3" fmla="*/ 0 h 2853262"/>
                <a:gd name="T4" fmla="*/ 0 w 24406104"/>
                <a:gd name="T5" fmla="*/ 372714 h 2853262"/>
                <a:gd name="T6" fmla="*/ 12118818 w 24406104"/>
                <a:gd name="T7" fmla="*/ 2924053 h 2853262"/>
                <a:gd name="T8" fmla="*/ 12118818 w 24406104"/>
                <a:gd name="T9" fmla="*/ 2924053 h 2853262"/>
                <a:gd name="T10" fmla="*/ 12156750 w 24406104"/>
                <a:gd name="T11" fmla="*/ 2931917 h 2853262"/>
                <a:gd name="T12" fmla="*/ 12217083 w 24406104"/>
                <a:gd name="T13" fmla="*/ 2932703 h 2853262"/>
                <a:gd name="T14" fmla="*/ 12258578 w 24406104"/>
                <a:gd name="T15" fmla="*/ 2924053 h 2853262"/>
                <a:gd name="T16" fmla="*/ 12258578 w 24406104"/>
                <a:gd name="T17" fmla="*/ 2924053 h 2853262"/>
                <a:gd name="T18" fmla="*/ 24377649 w 24406104"/>
                <a:gd name="T19" fmla="*/ 372714 h 2853262"/>
                <a:gd name="T20" fmla="*/ 24377649 w 24406104"/>
                <a:gd name="T21" fmla="*/ 0 h 2853262"/>
                <a:gd name="T22" fmla="*/ 12188825 w 24406104"/>
                <a:gd name="T23" fmla="*/ 0 h 285326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4406104" h="2853262">
                  <a:moveTo>
                    <a:pt x="12203052" y="0"/>
                  </a:moveTo>
                  <a:lnTo>
                    <a:pt x="0" y="0"/>
                  </a:lnTo>
                  <a:lnTo>
                    <a:pt x="0" y="362438"/>
                  </a:lnTo>
                  <a:lnTo>
                    <a:pt x="12132964" y="2843432"/>
                  </a:lnTo>
                  <a:lnTo>
                    <a:pt x="12170940" y="2851079"/>
                  </a:lnTo>
                  <a:cubicBezTo>
                    <a:pt x="12187506" y="2853118"/>
                    <a:pt x="12208405" y="2854392"/>
                    <a:pt x="12231343" y="2851843"/>
                  </a:cubicBezTo>
                  <a:lnTo>
                    <a:pt x="12272887" y="2843432"/>
                  </a:lnTo>
                  <a:lnTo>
                    <a:pt x="24406104" y="362438"/>
                  </a:lnTo>
                  <a:lnTo>
                    <a:pt x="24406104" y="0"/>
                  </a:lnTo>
                  <a:lnTo>
                    <a:pt x="1220305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pic>
        <p:nvPicPr>
          <p:cNvPr id="23555" name="Picture 5">
            <a:extLst>
              <a:ext uri="{FF2B5EF4-FFF2-40B4-BE49-F238E27FC236}">
                <a16:creationId xmlns:a16="http://schemas.microsoft.com/office/drawing/2014/main" id="{D50CC617-389B-4AB4-7EA3-5D6465F062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75" y="3675063"/>
            <a:ext cx="3524250" cy="288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TextBox 14">
            <a:extLst>
              <a:ext uri="{FF2B5EF4-FFF2-40B4-BE49-F238E27FC236}">
                <a16:creationId xmlns:a16="http://schemas.microsoft.com/office/drawing/2014/main" id="{66A9A638-BC55-D751-FEDD-64B091C904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9138" y="8770938"/>
            <a:ext cx="41497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3600" b="1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Arial" panose="020B0604020202020204" pitchFamily="34" charset="0"/>
              </a:rPr>
              <a:t>Questions?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3A524BE-6092-F216-AE94-B21322669563}"/>
              </a:ext>
            </a:extLst>
          </p:cNvPr>
          <p:cNvCxnSpPr>
            <a:cxnSpLocks/>
          </p:cNvCxnSpPr>
          <p:nvPr/>
        </p:nvCxnSpPr>
        <p:spPr>
          <a:xfrm>
            <a:off x="3059113" y="8410575"/>
            <a:ext cx="12169775" cy="0"/>
          </a:xfrm>
          <a:prstGeom prst="line">
            <a:avLst/>
          </a:prstGeom>
          <a:ln w="190500">
            <a:solidFill>
              <a:srgbClr val="5291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558" name="Graphic 10">
            <a:extLst>
              <a:ext uri="{FF2B5EF4-FFF2-40B4-BE49-F238E27FC236}">
                <a16:creationId xmlns:a16="http://schemas.microsoft.com/office/drawing/2014/main" id="{3E023698-B2C3-206D-C503-336CCF3C08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100" y="6832600"/>
            <a:ext cx="4495800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9" name="TextBox 14">
            <a:extLst>
              <a:ext uri="{FF2B5EF4-FFF2-40B4-BE49-F238E27FC236}">
                <a16:creationId xmlns:a16="http://schemas.microsoft.com/office/drawing/2014/main" id="{8618126C-87BC-F03D-2ED8-951F180969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7650" y="12506325"/>
            <a:ext cx="5378450" cy="5080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endParaRPr lang="en-US" altLang="en-US" sz="2700" b="1">
              <a:solidFill>
                <a:schemeClr val="bg1"/>
              </a:solidFill>
              <a:latin typeface="PT Sans"/>
              <a:ea typeface="PT Sans" panose="020B0503020203020204" pitchFamily="34" charset="0"/>
              <a:cs typeface="Arial"/>
            </a:endParaRPr>
          </a:p>
        </p:txBody>
      </p:sp>
      <p:sp>
        <p:nvSpPr>
          <p:cNvPr id="28680" name="TextBox 14">
            <a:extLst>
              <a:ext uri="{FF2B5EF4-FFF2-40B4-BE49-F238E27FC236}">
                <a16:creationId xmlns:a16="http://schemas.microsoft.com/office/drawing/2014/main" id="{AD9701CC-9F3C-7A3C-8CC8-D8752610B8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86013" y="12506325"/>
            <a:ext cx="5378450" cy="5080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endParaRPr lang="en-US" altLang="en-US" sz="2700" b="1">
              <a:solidFill>
                <a:schemeClr val="bg1"/>
              </a:solidFill>
              <a:latin typeface="PT Sans" panose="020B0503020203020204" pitchFamily="34" charset="0"/>
              <a:ea typeface="PT Sans" panose="020B0503020203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93046EA-C912-35D7-D5FE-68C5DD0A8808}"/>
              </a:ext>
            </a:extLst>
          </p:cNvPr>
          <p:cNvSpPr/>
          <p:nvPr/>
        </p:nvSpPr>
        <p:spPr>
          <a:xfrm>
            <a:off x="0" y="0"/>
            <a:ext cx="18288000" cy="36750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Iowa DOT">
      <a:dk1>
        <a:sysClr val="windowText" lastClr="000000"/>
      </a:dk1>
      <a:lt1>
        <a:sysClr val="window" lastClr="FFFFFF"/>
      </a:lt1>
      <a:dk2>
        <a:srgbClr val="007681"/>
      </a:dk2>
      <a:lt2>
        <a:srgbClr val="F0B323"/>
      </a:lt2>
      <a:accent1>
        <a:srgbClr val="B1B3B3"/>
      </a:accent1>
      <a:accent2>
        <a:srgbClr val="B86125"/>
      </a:accent2>
      <a:accent3>
        <a:srgbClr val="1A488F"/>
      </a:accent3>
      <a:accent4>
        <a:srgbClr val="244C5A"/>
      </a:accent4>
      <a:accent5>
        <a:srgbClr val="275D38"/>
      </a:accent5>
      <a:accent6>
        <a:srgbClr val="B4ADA5"/>
      </a:accent6>
      <a:hlink>
        <a:srgbClr val="428BA7"/>
      </a:hlink>
      <a:folHlink>
        <a:srgbClr val="53565A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Iowa DOT">
      <a:dk1>
        <a:sysClr val="windowText" lastClr="000000"/>
      </a:dk1>
      <a:lt1>
        <a:sysClr val="window" lastClr="FFFFFF"/>
      </a:lt1>
      <a:dk2>
        <a:srgbClr val="007681"/>
      </a:dk2>
      <a:lt2>
        <a:srgbClr val="F0B323"/>
      </a:lt2>
      <a:accent1>
        <a:srgbClr val="B1B3B3"/>
      </a:accent1>
      <a:accent2>
        <a:srgbClr val="B86125"/>
      </a:accent2>
      <a:accent3>
        <a:srgbClr val="1A488F"/>
      </a:accent3>
      <a:accent4>
        <a:srgbClr val="244C5A"/>
      </a:accent4>
      <a:accent5>
        <a:srgbClr val="275D38"/>
      </a:accent5>
      <a:accent6>
        <a:srgbClr val="B4ADA5"/>
      </a:accent6>
      <a:hlink>
        <a:srgbClr val="428BA7"/>
      </a:hlink>
      <a:folHlink>
        <a:srgbClr val="53565A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ustom Design">
  <a:themeElements>
    <a:clrScheme name="Iowa DOT">
      <a:dk1>
        <a:sysClr val="windowText" lastClr="000000"/>
      </a:dk1>
      <a:lt1>
        <a:sysClr val="window" lastClr="FFFFFF"/>
      </a:lt1>
      <a:dk2>
        <a:srgbClr val="007681"/>
      </a:dk2>
      <a:lt2>
        <a:srgbClr val="F0B323"/>
      </a:lt2>
      <a:accent1>
        <a:srgbClr val="B1B3B3"/>
      </a:accent1>
      <a:accent2>
        <a:srgbClr val="B86125"/>
      </a:accent2>
      <a:accent3>
        <a:srgbClr val="1A488F"/>
      </a:accent3>
      <a:accent4>
        <a:srgbClr val="244C5A"/>
      </a:accent4>
      <a:accent5>
        <a:srgbClr val="275D38"/>
      </a:accent5>
      <a:accent6>
        <a:srgbClr val="B4ADA5"/>
      </a:accent6>
      <a:hlink>
        <a:srgbClr val="428BA7"/>
      </a:hlink>
      <a:folHlink>
        <a:srgbClr val="53565A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77</TotalTime>
  <Words>218</Words>
  <Application>Microsoft Office PowerPoint</Application>
  <PresentationFormat>Custom</PresentationFormat>
  <Paragraphs>103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Arial</vt:lpstr>
      <vt:lpstr>Calibri</vt:lpstr>
      <vt:lpstr>Calibri Light</vt:lpstr>
      <vt:lpstr>PT Sans</vt:lpstr>
      <vt:lpstr>Roboto Slab</vt:lpstr>
      <vt:lpstr>1_Office Theme</vt:lpstr>
      <vt:lpstr>1_Custom Design</vt:lpstr>
      <vt:lpstr>2_Office Theme</vt:lpstr>
      <vt:lpstr>Custom Design</vt:lpstr>
      <vt:lpstr>PowerPoint Presentation</vt:lpstr>
      <vt:lpstr>Iowa DOT FY25 Budget Request  Total $453,164,000</vt:lpstr>
      <vt:lpstr>Budget Summary ($000 Omitted)</vt:lpstr>
      <vt:lpstr>Budget Operations ($000 Omitted)</vt:lpstr>
      <vt:lpstr>Modal Program Appropriations ($000 Omitted)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WOWOK</dc:creator>
  <cp:lastModifiedBy>Anderson, Stuart</cp:lastModifiedBy>
  <cp:revision>8</cp:revision>
  <cp:lastPrinted>2023-12-06T17:17:25Z</cp:lastPrinted>
  <dcterms:created xsi:type="dcterms:W3CDTF">2018-10-22T12:05:56Z</dcterms:created>
  <dcterms:modified xsi:type="dcterms:W3CDTF">2023-12-06T17:17:39Z</dcterms:modified>
</cp:coreProperties>
</file>