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  <c:pt idx="7">
                  <c:v>2974</c:v>
                </c:pt>
                <c:pt idx="8">
                  <c:v>2944</c:v>
                </c:pt>
                <c:pt idx="9">
                  <c:v>2959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December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1A9A-BABA-5CFC-A634-6360A5A2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787"/>
            <a:ext cx="9144000" cy="59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90311-F978-9BA5-C513-833A8774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655"/>
            <a:ext cx="9138602" cy="53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51091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October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13298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PT Sans</vt:lpstr>
      <vt:lpstr>Calibri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72</cp:revision>
  <dcterms:created xsi:type="dcterms:W3CDTF">2023-12-21T16:39:01Z</dcterms:created>
  <dcterms:modified xsi:type="dcterms:W3CDTF">2024-12-02T22:45:53Z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