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2B730-0621-4748-A910-234AF2DF15D6}" v="7" dt="2024-12-03T12:58:52.7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aldo, Chris" userId="087ac5b3-0f0d-4211-b983-54daed61ed89" providerId="ADAL" clId="{E442B730-0621-4748-A910-234AF2DF15D6}"/>
    <pc:docChg chg="undo custSel modSld">
      <pc:chgData name="Capaldo, Chris" userId="087ac5b3-0f0d-4211-b983-54daed61ed89" providerId="ADAL" clId="{E442B730-0621-4748-A910-234AF2DF15D6}" dt="2024-12-03T16:55:41.560" v="194" actId="207"/>
      <pc:docMkLst>
        <pc:docMk/>
      </pc:docMkLst>
      <pc:sldChg chg="addSp delSp modSp mod">
        <pc:chgData name="Capaldo, Chris" userId="087ac5b3-0f0d-4211-b983-54daed61ed89" providerId="ADAL" clId="{E442B730-0621-4748-A910-234AF2DF15D6}" dt="2024-12-03T16:55:41.560" v="194" actId="207"/>
        <pc:sldMkLst>
          <pc:docMk/>
          <pc:sldMk cId="0" sldId="256"/>
        </pc:sldMkLst>
        <pc:spChg chg="add del mod">
          <ac:chgData name="Capaldo, Chris" userId="087ac5b3-0f0d-4211-b983-54daed61ed89" providerId="ADAL" clId="{E442B730-0621-4748-A910-234AF2DF15D6}" dt="2024-12-03T12:55:27.115" v="5" actId="11529"/>
          <ac:spMkLst>
            <pc:docMk/>
            <pc:sldMk cId="0" sldId="256"/>
            <ac:spMk id="480" creationId="{853741CF-1728-74F8-5CA1-D297EBCC2DA4}"/>
          </ac:spMkLst>
        </pc:spChg>
        <pc:spChg chg="add mod">
          <ac:chgData name="Capaldo, Chris" userId="087ac5b3-0f0d-4211-b983-54daed61ed89" providerId="ADAL" clId="{E442B730-0621-4748-A910-234AF2DF15D6}" dt="2024-12-03T12:57:49.581" v="23" actId="207"/>
          <ac:spMkLst>
            <pc:docMk/>
            <pc:sldMk cId="0" sldId="256"/>
            <ac:spMk id="481" creationId="{319CC6B3-905C-6FCE-960B-80D87DC8BC41}"/>
          </ac:spMkLst>
        </pc:spChg>
        <pc:spChg chg="add mod">
          <ac:chgData name="Capaldo, Chris" userId="087ac5b3-0f0d-4211-b983-54daed61ed89" providerId="ADAL" clId="{E442B730-0621-4748-A910-234AF2DF15D6}" dt="2024-12-03T16:55:24.945" v="191" actId="1076"/>
          <ac:spMkLst>
            <pc:docMk/>
            <pc:sldMk cId="0" sldId="256"/>
            <ac:spMk id="482" creationId="{CDADBEA1-5719-3E95-9CBE-847A972507A3}"/>
          </ac:spMkLst>
        </pc:spChg>
        <pc:spChg chg="add mod">
          <ac:chgData name="Capaldo, Chris" userId="087ac5b3-0f0d-4211-b983-54daed61ed89" providerId="ADAL" clId="{E442B730-0621-4748-A910-234AF2DF15D6}" dt="2024-12-03T16:55:29.444" v="192" actId="1076"/>
          <ac:spMkLst>
            <pc:docMk/>
            <pc:sldMk cId="0" sldId="256"/>
            <ac:spMk id="483" creationId="{58D224C3-EB46-3606-3C8A-40949EC60E3C}"/>
          </ac:spMkLst>
        </pc:spChg>
        <pc:spChg chg="add mod">
          <ac:chgData name="Capaldo, Chris" userId="087ac5b3-0f0d-4211-b983-54daed61ed89" providerId="ADAL" clId="{E442B730-0621-4748-A910-234AF2DF15D6}" dt="2024-12-03T13:01:43.270" v="173" actId="207"/>
          <ac:spMkLst>
            <pc:docMk/>
            <pc:sldMk cId="0" sldId="256"/>
            <ac:spMk id="484" creationId="{50B79188-2D5A-EE93-76B8-F682D9F3E8BA}"/>
          </ac:spMkLst>
        </pc:spChg>
        <pc:spChg chg="add mod">
          <ac:chgData name="Capaldo, Chris" userId="087ac5b3-0f0d-4211-b983-54daed61ed89" providerId="ADAL" clId="{E442B730-0621-4748-A910-234AF2DF15D6}" dt="2024-12-03T13:03:50.914" v="175" actId="122"/>
          <ac:spMkLst>
            <pc:docMk/>
            <pc:sldMk cId="0" sldId="256"/>
            <ac:spMk id="485" creationId="{C8C6D429-05E2-AD8F-1E39-CF6F5F891502}"/>
          </ac:spMkLst>
        </pc:spChg>
        <pc:spChg chg="add mod">
          <ac:chgData name="Capaldo, Chris" userId="087ac5b3-0f0d-4211-b983-54daed61ed89" providerId="ADAL" clId="{E442B730-0621-4748-A910-234AF2DF15D6}" dt="2024-12-03T16:55:41.560" v="194" actId="207"/>
          <ac:spMkLst>
            <pc:docMk/>
            <pc:sldMk cId="0" sldId="256"/>
            <ac:spMk id="486" creationId="{35B2ABFC-A48B-6EBB-DA82-4938262A75C4}"/>
          </ac:spMkLst>
        </pc:spChg>
        <pc:spChg chg="add mod">
          <ac:chgData name="Capaldo, Chris" userId="087ac5b3-0f0d-4211-b983-54daed61ed89" providerId="ADAL" clId="{E442B730-0621-4748-A910-234AF2DF15D6}" dt="2024-12-03T13:01:50.687" v="174" actId="207"/>
          <ac:spMkLst>
            <pc:docMk/>
            <pc:sldMk cId="0" sldId="256"/>
            <ac:spMk id="487" creationId="{09709BE0-5212-9D46-3653-1DB1230EA756}"/>
          </ac:spMkLst>
        </pc:spChg>
        <pc:spChg chg="add mod">
          <ac:chgData name="Capaldo, Chris" userId="087ac5b3-0f0d-4211-b983-54daed61ed89" providerId="ADAL" clId="{E442B730-0621-4748-A910-234AF2DF15D6}" dt="2024-12-03T16:55:10.241" v="188" actId="207"/>
          <ac:spMkLst>
            <pc:docMk/>
            <pc:sldMk cId="0" sldId="256"/>
            <ac:spMk id="488" creationId="{3EB3CF5D-47CC-F5A6-2111-33BAB0AAA4B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186" y="906169"/>
            <a:ext cx="9019664" cy="5651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3314" y="300520"/>
            <a:ext cx="43656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077" y="592222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2067" y="572617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0974" y="557901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3054" y="51342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197" y="477458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2816" y="417560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1876" y="381123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0972" y="36081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1944" y="487472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540" y="48874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4482" y="460109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5908" y="439281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6879" y="41464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2156" y="410696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191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0096" y="39433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4422" y="37515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7608" y="416855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6705" y="380747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42285" y="612204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20045" y="587051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7087" y="587615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5883" y="557149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87563" y="512672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58515" y="562039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9723" y="505385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6819" y="587145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3498" y="582443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40404" y="485403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0980" y="468149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86336" y="459686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52544" y="476800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91895" y="46104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51932" y="43603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1198" y="411965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29263" y="385919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86681" y="41182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16486" y="399741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18979" y="394617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69655" y="376563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73475" y="47228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6132" y="397861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20306" y="401904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55794" y="376140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28114" y="418736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02726" y="404772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0101" y="414739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54158" y="378208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9154" y="354889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98114" y="332321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78880" y="313468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51242" y="29931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2323" y="238667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00793" y="261328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75077" y="239419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66900" y="34003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67655" y="351692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01364" y="315067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74338" y="318029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48707" y="25042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21212" y="25780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55532" y="236551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1384" y="20364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5504" y="210081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1853" y="16884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18087" y="179051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12219" y="221271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71173" y="19719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92003" y="164241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5018" y="91226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4510" y="116285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50301" y="102933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83610" y="257162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120129" y="223951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44332" y="18187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04101" y="19461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28818" y="13090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61501" y="10495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64281" y="9465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89770" y="310788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55306" y="295743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196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16343" y="3302061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666465" y="329265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524948" y="319251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038339" y="272800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42285" y="252912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739321" y="233542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55038" y="2660300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42671" y="229028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57449" y="330488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302113" y="317370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48045" y="297389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01828" y="26095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74046" y="229828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81022" y="20843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53384" y="192262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343939" y="212667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61704" y="154321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36644" y="11755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981450" y="96069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477463" y="13777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98947" y="96868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479813" y="123714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43059" y="19799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195389" y="115392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554585" y="136972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29012" y="12540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279094" y="611217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32321" y="610276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72938" y="575015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887455" y="558747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55627" y="507360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98696" y="500354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537207" y="547840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25127" y="518314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219871" y="5838541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568725" y="596219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470463" y="56786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315311" y="55691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68011" y="511920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612449" y="549532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763839" y="561992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412634" y="50016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675921" y="5081123"/>
            <a:ext cx="16002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1</a:t>
            </a:r>
            <a:r>
              <a:rPr sz="250" spc="254" dirty="0">
                <a:latin typeface="Century Gothic"/>
                <a:cs typeface="Century Gothic"/>
              </a:rPr>
              <a:t>  </a:t>
            </a:r>
            <a:r>
              <a:rPr sz="250" spc="-3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973022" y="483476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06118" y="464199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96345" y="461473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44671" y="45014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60185" y="435614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72224" y="45493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179420" y="437213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48819" y="486767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590335" y="471299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35000" y="444312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983836" y="420945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51252" y="407311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123943" y="39414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063763" y="381311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406035" y="397673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552252" y="425177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570118" y="374541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42951" y="494101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934018" y="47557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160161" y="489776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28477" y="493020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051556" y="460861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917562" y="42884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477986" y="47209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840945" y="4890240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379724" y="451599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14514" y="434768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683443" y="448543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141355" y="42489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88514" y="386624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572016" y="390620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899714" y="60496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128207" y="611969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246217" y="591893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354352" y="569373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116925" y="556115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230702" y="501483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413121" y="52113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92805" y="475718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309218" y="479526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370338" y="47101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894071" y="441491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099999" y="430160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333195" y="44210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695684" y="47689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494459" y="440410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775610" y="44562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862119" y="461237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294642" y="398566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745052" y="40867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424876" y="362505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619520" y="36118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787364" y="392313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8027142" y="457570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153613" y="408768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789261" y="364386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189765" y="340737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777908" y="312105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17789" y="33448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654276" y="334766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447878" y="29428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993709" y="26776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829625" y="2360341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673552" y="267205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432833" y="22719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559305" y="248540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205296" y="354136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225983" y="32470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133363" y="30716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546159" y="316994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772302" y="31929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882301" y="24459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407933" y="29010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365148" y="270167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684383" y="261281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381134" y="243885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411224" y="230533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522163" y="21280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705052" y="20881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514640" y="172187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671671" y="18859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844201" y="156766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151209" y="133587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737023" y="130390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989025" y="208342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976801" y="188971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474224" y="21732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711653" y="220848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816497" y="222446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833892" y="194472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570136" y="16819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669338" y="180368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421568" y="130672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475164" y="94470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172873" y="33213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162060" y="303360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588019" y="34699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843783" y="355218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861649" y="328419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557930" y="29362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745052" y="293722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921341" y="261892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921341" y="2350940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7254210" y="256391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7423464" y="26273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7627983" y="266594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7621400" y="248352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8192636" y="349999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8496357" y="34905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963689" y="336600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8463915" y="32338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088732" y="266218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7063327" y="20947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7165821" y="221318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305456" y="195883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7385852" y="200161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7120216" y="15488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954722" y="138242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347300" y="15671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7360935" y="116944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171933" y="93624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167702" y="629647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563101" y="114546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7410771" y="9164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58276" y="222258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415367" y="51822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2079225" y="61088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2564894" y="61295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770334" y="543891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2051956" y="55583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949462" y="523204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575237" y="563590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515528" y="53157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686664" y="51478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140327" y="43631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594496" y="43067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824871" y="47750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2130941" y="50308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2235786" y="460720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504714" y="472850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2606268" y="481313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2667387" y="456066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751058" y="39109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933007" y="380136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134233" y="38417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770822" y="389069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397067" y="613003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262603" y="53345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699376" y="538954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966423" y="605387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4276725" y="594197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557406" y="61328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300702" y="558794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985229" y="52691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4654729" y="56913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479831" y="525132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442208" y="5127669"/>
            <a:ext cx="21082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22222" dirty="0">
                <a:latin typeface="Century Gothic"/>
                <a:cs typeface="Century Gothic"/>
              </a:rPr>
              <a:t>69</a:t>
            </a:r>
            <a:r>
              <a:rPr sz="375" spc="637" baseline="22222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3226871" y="454702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915176" y="491233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460083" y="4623663"/>
            <a:ext cx="64769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879914" y="434862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845123" y="372567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401785" y="370921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720550" y="40143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014797" y="278160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043946" y="25263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567698" y="26776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150689" y="32653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328876" y="358791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670679" y="341066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2064650" y="271342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2026568" y="2556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391877" y="2932050"/>
            <a:ext cx="84455" cy="149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114939" y="20495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710137" y="126394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901019" y="14214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1130924" y="15972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154432" y="9117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233418" y="12300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2037382" y="20298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518348" y="18563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1913261" y="13288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2078285" y="148068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1790068" y="948940"/>
            <a:ext cx="18351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22222" dirty="0">
                <a:latin typeface="Century Gothic"/>
                <a:cs typeface="Century Gothic"/>
              </a:rPr>
              <a:t>60</a:t>
            </a:r>
            <a:r>
              <a:rPr sz="375" spc="284" baseline="22222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559723" y="15944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555961" y="148914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695597" y="95458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2858740" y="333262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3181266" y="35037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690913" y="351127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004018" y="28666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3484045" y="288080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651890" y="296543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693264" y="257520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844183" y="337117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4252277" y="36227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383450" y="33457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4745939" y="36513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941976" y="27881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301173" y="28770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620407" y="288550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818343" y="29569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4359001" y="2556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139892" y="17115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703606" y="200020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3708308" y="144824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866751" y="16739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840892" y="97009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4371696" y="156014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4606302" y="97103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5890764" y="61046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5160144" y="53096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5764762" y="537779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5804725" y="51836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6093870" y="558465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6514188" y="53824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5444117" y="407922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792501" y="422497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900167" y="401105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848449" y="38483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6299798" y="398848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614801" y="407170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661345" y="385731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6514188" y="371720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7241504" y="6439399"/>
            <a:ext cx="20256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61</a:t>
            </a:r>
            <a:r>
              <a:rPr sz="250" spc="190" dirty="0">
                <a:latin typeface="Century Gothic"/>
                <a:cs typeface="Century Gothic"/>
              </a:rPr>
              <a:t> </a:t>
            </a:r>
            <a:r>
              <a:rPr sz="375" spc="-37" baseline="11111" dirty="0">
                <a:latin typeface="Century Gothic"/>
                <a:cs typeface="Century Gothic"/>
              </a:rPr>
              <a:t>136</a:t>
            </a:r>
            <a:endParaRPr sz="375" baseline="11111">
              <a:latin typeface="Century Gothic"/>
              <a:cs typeface="Century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237284" y="616341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7385382" y="6250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7104699" y="582349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7305456" y="60496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7473772" y="637592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7729535" y="578823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7021014" y="53406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7118336" y="517233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7729535" y="546382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7824037" y="56485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7584258" y="507642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7087306" y="439940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7762916" y="470123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913807" y="3855433"/>
            <a:ext cx="2228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-22222" dirty="0">
                <a:latin typeface="Century Gothic"/>
                <a:cs typeface="Century Gothic"/>
              </a:rPr>
              <a:t>27</a:t>
            </a:r>
            <a:r>
              <a:rPr sz="375" spc="547" baseline="-22222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7107521" y="375622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7594131" y="429079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965553" y="415256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7907725" y="37505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8577222" y="449625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8008335" y="436225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8374587" y="39917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8646805" y="402985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8606373" y="38206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8960868" y="3739774"/>
            <a:ext cx="84455" cy="1371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886044" y="34271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640641" y="366313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5836696" y="352397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882301" y="31666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5017217" y="24228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783098" y="2856355"/>
            <a:ext cx="171450" cy="203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8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  <a:p>
            <a:pPr marL="119380">
              <a:lnSpc>
                <a:spcPts val="280"/>
              </a:lnSpc>
            </a:pPr>
            <a:r>
              <a:rPr sz="250" spc="-25" dirty="0">
                <a:latin typeface="Century Gothic"/>
                <a:cs typeface="Century Gothic"/>
              </a:rPr>
              <a:t>58</a:t>
            </a:r>
            <a:endParaRPr sz="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50">
              <a:latin typeface="Century Gothic"/>
              <a:cs typeface="Century Gothic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892643" y="253430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6044503" y="362975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6313432" y="315772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6396179" y="324282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6545218" y="342759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6510897" y="28587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5022389" y="19846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5130982" y="1720933"/>
            <a:ext cx="1968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11111" dirty="0">
                <a:latin typeface="Century Gothic"/>
                <a:cs typeface="Century Gothic"/>
              </a:rPr>
              <a:t>18</a:t>
            </a:r>
            <a:r>
              <a:rPr sz="375" spc="465" baseline="11111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5733732" y="193250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912843" y="14835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4914723" y="96351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5288026" y="96868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602089" y="157659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5421548" y="133540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6033689" y="221647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6060489" y="19889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5957055" y="17072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6182729" y="164476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6443665" y="18836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6946259" y="18986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6032750" y="95881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6757728" y="143790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6874326" y="15671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6622793" y="94988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7158769" y="360813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7657132" y="303454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7085895" y="28196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7628922" y="27989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7832487" y="2588837"/>
            <a:ext cx="20447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52</a:t>
            </a:r>
            <a:r>
              <a:rPr sz="250" spc="229" dirty="0">
                <a:latin typeface="Century Gothic"/>
                <a:cs typeface="Century Gothic"/>
              </a:rPr>
              <a:t>  </a:t>
            </a:r>
            <a:r>
              <a:rPr sz="375" spc="-75" baseline="-22222" dirty="0">
                <a:latin typeface="Century Gothic"/>
                <a:cs typeface="Century Gothic"/>
              </a:rPr>
              <a:t>3</a:t>
            </a:r>
            <a:endParaRPr sz="375" baseline="-22222">
              <a:latin typeface="Century Gothic"/>
              <a:cs typeface="Century Gothic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7761975" y="23598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8283376" y="367113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8290899" y="31031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8419251" y="30077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8946763" y="354889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9039384" y="33786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8750238" y="3257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8111772" y="294803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8069457" y="28159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8339324" y="272565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8319108" y="26240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8387750" y="258977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7077902" y="17651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7272546" y="183424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7530190" y="19630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7489286" y="177265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7604004" y="1731746"/>
            <a:ext cx="83820" cy="141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  <a:p>
            <a:pPr marL="31750">
              <a:lnSpc>
                <a:spcPct val="100000"/>
              </a:lnSpc>
              <a:spcBef>
                <a:spcPts val="280"/>
              </a:spcBef>
            </a:pPr>
            <a:r>
              <a:rPr sz="250" spc="-25" dirty="0">
                <a:latin typeface="Century Gothic"/>
                <a:cs typeface="Century Gothic"/>
              </a:rPr>
              <a:t>76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1479308" y="57675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298288" y="4844165"/>
            <a:ext cx="20383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  <a:p>
            <a:pPr marL="55880">
              <a:lnSpc>
                <a:spcPct val="100000"/>
              </a:lnSpc>
              <a:spcBef>
                <a:spcPts val="254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sz="250" dirty="0">
                <a:latin typeface="Century Gothic"/>
                <a:cs typeface="Century Gothic"/>
              </a:rPr>
              <a:t>92</a:t>
            </a:r>
            <a:r>
              <a:rPr sz="250" spc="200" dirty="0">
                <a:latin typeface="Century Gothic"/>
                <a:cs typeface="Century Gothic"/>
              </a:rPr>
              <a:t> </a:t>
            </a:r>
            <a:r>
              <a:rPr sz="375" spc="-37" baseline="11111" dirty="0">
                <a:latin typeface="Century Gothic"/>
                <a:cs typeface="Century Gothic"/>
              </a:rPr>
              <a:t>275</a:t>
            </a:r>
            <a:endParaRPr sz="375" baseline="11111">
              <a:latin typeface="Century Gothic"/>
              <a:cs typeface="Century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580391" y="51102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8729553" y="4244719"/>
            <a:ext cx="99060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67</a:t>
            </a:r>
            <a:endParaRPr sz="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276202" y="471675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511749" y="45371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669251" y="451223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222604" y="413000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263507" y="36570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841327" y="46255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638238" y="441632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4112640" y="605716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4099947" y="569467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3209475" y="444359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3666465" y="441914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4144129" y="4606738"/>
            <a:ext cx="23114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11111" dirty="0">
                <a:latin typeface="Century Gothic"/>
                <a:cs typeface="Century Gothic"/>
              </a:rPr>
              <a:t>35</a:t>
            </a:r>
            <a:r>
              <a:rPr sz="375" spc="397" baseline="11111" dirty="0">
                <a:latin typeface="Century Gothic"/>
                <a:cs typeface="Century Gothic"/>
              </a:rPr>
              <a:t>  </a:t>
            </a:r>
            <a:r>
              <a:rPr sz="250" spc="-25" dirty="0">
                <a:latin typeface="Century Gothic"/>
                <a:cs typeface="Century Gothic"/>
              </a:rPr>
              <a:t>28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044886" y="30458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698853" y="2742577"/>
            <a:ext cx="179070" cy="222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77</a:t>
            </a:r>
            <a:endParaRPr sz="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Century Gothic"/>
              <a:cs typeface="Century Gothic"/>
            </a:endParaRPr>
          </a:p>
          <a:p>
            <a:pPr marL="106680">
              <a:lnSpc>
                <a:spcPct val="100000"/>
              </a:lnSpc>
            </a:pPr>
            <a:r>
              <a:rPr sz="250" spc="-25" dirty="0">
                <a:latin typeface="Century Gothic"/>
                <a:cs typeface="Century Gothic"/>
              </a:rPr>
              <a:t>129</a:t>
            </a:r>
            <a:endParaRPr sz="250">
              <a:latin typeface="Century Gothic"/>
              <a:cs typeface="Century Gothic"/>
            </a:endParaRPr>
          </a:p>
          <a:p>
            <a:pPr marL="12700">
              <a:lnSpc>
                <a:spcPts val="285"/>
              </a:lnSpc>
              <a:spcBef>
                <a:spcPts val="20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  <a:p>
            <a:pPr marL="95250">
              <a:lnSpc>
                <a:spcPts val="285"/>
              </a:lnSpc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697913" y="256344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730359" y="6040708"/>
            <a:ext cx="204470" cy="1441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sz="250" spc="-25" dirty="0">
                <a:latin typeface="Century Gothic"/>
                <a:cs typeface="Century Gothic"/>
              </a:rPr>
              <a:t>333</a:t>
            </a:r>
            <a:endParaRPr sz="250">
              <a:latin typeface="Century Gothic"/>
              <a:cs typeface="Century Gothic"/>
            </a:endParaRPr>
          </a:p>
          <a:p>
            <a:pPr marL="48895">
              <a:lnSpc>
                <a:spcPct val="100000"/>
              </a:lnSpc>
              <a:spcBef>
                <a:spcPts val="165"/>
              </a:spcBef>
            </a:pPr>
            <a:r>
              <a:rPr sz="375" baseline="-33333" dirty="0">
                <a:latin typeface="Century Gothic"/>
                <a:cs typeface="Century Gothic"/>
              </a:rPr>
              <a:t>29</a:t>
            </a:r>
            <a:r>
              <a:rPr sz="375" spc="172" baseline="-33333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275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4590788" y="34031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4659430" y="25653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4784961" y="9602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5501476" y="42009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4777439" y="413235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6329888" y="418971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6956602" y="398707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7547116" y="412106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8226488" y="437213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8383519" y="451505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8437116" y="4436543"/>
            <a:ext cx="1714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67</a:t>
            </a:r>
            <a:r>
              <a:rPr sz="250" spc="225" dirty="0">
                <a:latin typeface="Century Gothic"/>
                <a:cs typeface="Century Gothic"/>
              </a:rPr>
              <a:t>  </a:t>
            </a:r>
            <a:r>
              <a:rPr sz="250" spc="-25" dirty="0">
                <a:latin typeface="Century Gothic"/>
                <a:cs typeface="Century Gothic"/>
              </a:rPr>
              <a:t>74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6484098" y="294615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4844671" y="19757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6823550" y="337211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8405617" y="702057"/>
            <a:ext cx="1003935" cy="5867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800"/>
              </a:lnSpc>
              <a:spcBef>
                <a:spcPts val="120"/>
              </a:spcBef>
            </a:pPr>
            <a:r>
              <a:rPr sz="2350" dirty="0">
                <a:latin typeface="Tw Cen MT"/>
                <a:cs typeface="Tw Cen MT"/>
              </a:rPr>
              <a:t>I</a:t>
            </a:r>
            <a:r>
              <a:rPr sz="2350" spc="-60" dirty="0">
                <a:latin typeface="Tw Cen MT"/>
                <a:cs typeface="Tw Cen MT"/>
              </a:rPr>
              <a:t> </a:t>
            </a:r>
            <a:r>
              <a:rPr sz="2350" dirty="0">
                <a:latin typeface="Tw Cen MT"/>
                <a:cs typeface="Tw Cen MT"/>
              </a:rPr>
              <a:t>O</a:t>
            </a:r>
            <a:r>
              <a:rPr sz="2350" spc="-145" dirty="0">
                <a:latin typeface="Tw Cen MT"/>
                <a:cs typeface="Tw Cen MT"/>
              </a:rPr>
              <a:t> </a:t>
            </a:r>
            <a:r>
              <a:rPr sz="2350" dirty="0">
                <a:latin typeface="Tw Cen MT"/>
                <a:cs typeface="Tw Cen MT"/>
              </a:rPr>
              <a:t>W</a:t>
            </a:r>
            <a:r>
              <a:rPr sz="2350" spc="-185" dirty="0">
                <a:latin typeface="Tw Cen MT"/>
                <a:cs typeface="Tw Cen MT"/>
              </a:rPr>
              <a:t> </a:t>
            </a:r>
            <a:r>
              <a:rPr sz="2350" spc="-50" dirty="0">
                <a:latin typeface="Tw Cen MT"/>
                <a:cs typeface="Tw Cen MT"/>
              </a:rPr>
              <a:t>A</a:t>
            </a:r>
            <a:endParaRPr sz="2350">
              <a:latin typeface="Tw Cen MT"/>
              <a:cs typeface="Tw Cen MT"/>
            </a:endParaRPr>
          </a:p>
          <a:p>
            <a:pPr marR="6985" algn="ctr">
              <a:lnSpc>
                <a:spcPts val="850"/>
              </a:lnSpc>
            </a:pPr>
            <a:r>
              <a:rPr sz="750" dirty="0">
                <a:latin typeface="Tw Cen MT"/>
                <a:cs typeface="Tw Cen MT"/>
              </a:rPr>
              <a:t>STATE</a:t>
            </a:r>
            <a:r>
              <a:rPr sz="750" spc="-20" dirty="0">
                <a:latin typeface="Tw Cen MT"/>
                <a:cs typeface="Tw Cen MT"/>
              </a:rPr>
              <a:t> </a:t>
            </a:r>
            <a:r>
              <a:rPr sz="750" spc="-10" dirty="0">
                <a:latin typeface="Tw Cen MT"/>
                <a:cs typeface="Tw Cen MT"/>
              </a:rPr>
              <a:t>HIGHWAY</a:t>
            </a:r>
            <a:r>
              <a:rPr sz="750" spc="-20" dirty="0">
                <a:latin typeface="Tw Cen MT"/>
                <a:cs typeface="Tw Cen MT"/>
              </a:rPr>
              <a:t> </a:t>
            </a:r>
            <a:r>
              <a:rPr sz="750" spc="-25" dirty="0">
                <a:latin typeface="Tw Cen MT"/>
                <a:cs typeface="Tw Cen MT"/>
              </a:rPr>
              <a:t>MAP</a:t>
            </a:r>
            <a:endParaRPr sz="750">
              <a:latin typeface="Tw Cen MT"/>
              <a:cs typeface="Tw Cen MT"/>
            </a:endParaRPr>
          </a:p>
          <a:p>
            <a:pPr marR="1905" algn="ctr">
              <a:lnSpc>
                <a:spcPts val="750"/>
              </a:lnSpc>
            </a:pPr>
            <a:r>
              <a:rPr sz="650" spc="-25" dirty="0">
                <a:latin typeface="Tw Cen MT"/>
                <a:cs typeface="Tw Cen MT"/>
              </a:rPr>
              <a:t>Prepared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20" dirty="0">
                <a:latin typeface="Tw Cen MT"/>
                <a:cs typeface="Tw Cen MT"/>
              </a:rPr>
              <a:t>by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25" dirty="0">
                <a:latin typeface="Tw Cen MT"/>
                <a:cs typeface="Tw Cen MT"/>
              </a:rPr>
              <a:t>the</a:t>
            </a:r>
            <a:endParaRPr sz="650">
              <a:latin typeface="Tw Cen MT"/>
              <a:cs typeface="Tw Cen MT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8333255" y="1521545"/>
            <a:ext cx="1136015" cy="341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2575">
              <a:lnSpc>
                <a:spcPts val="750"/>
              </a:lnSpc>
              <a:spcBef>
                <a:spcPts val="110"/>
              </a:spcBef>
            </a:pPr>
            <a:r>
              <a:rPr sz="650" dirty="0">
                <a:latin typeface="Tw Cen MT"/>
                <a:cs typeface="Tw Cen MT"/>
              </a:rPr>
              <a:t>In</a:t>
            </a:r>
            <a:r>
              <a:rPr sz="650" spc="-10" dirty="0">
                <a:latin typeface="Tw Cen MT"/>
                <a:cs typeface="Tw Cen MT"/>
              </a:rPr>
              <a:t> </a:t>
            </a:r>
            <a:r>
              <a:rPr sz="650" spc="-20" dirty="0">
                <a:latin typeface="Tw Cen MT"/>
                <a:cs typeface="Tw Cen MT"/>
              </a:rPr>
              <a:t>Conjunction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20" dirty="0">
                <a:latin typeface="Tw Cen MT"/>
                <a:cs typeface="Tw Cen MT"/>
              </a:rPr>
              <a:t>with</a:t>
            </a:r>
            <a:endParaRPr sz="650">
              <a:latin typeface="Tw Cen MT"/>
              <a:cs typeface="Tw Cen MT"/>
            </a:endParaRPr>
          </a:p>
          <a:p>
            <a:pPr marL="12700" marR="5080" indent="305435">
              <a:lnSpc>
                <a:spcPts val="850"/>
              </a:lnSpc>
              <a:spcBef>
                <a:spcPts val="40"/>
              </a:spcBef>
            </a:pPr>
            <a:r>
              <a:rPr sz="750" dirty="0">
                <a:latin typeface="Tw Cen MT"/>
                <a:cs typeface="Tw Cen MT"/>
              </a:rPr>
              <a:t>United</a:t>
            </a:r>
            <a:r>
              <a:rPr sz="750" spc="-50" dirty="0">
                <a:latin typeface="Tw Cen MT"/>
                <a:cs typeface="Tw Cen MT"/>
              </a:rPr>
              <a:t> </a:t>
            </a:r>
            <a:r>
              <a:rPr sz="750" spc="-10" dirty="0">
                <a:latin typeface="Tw Cen MT"/>
                <a:cs typeface="Tw Cen MT"/>
              </a:rPr>
              <a:t>States Department </a:t>
            </a:r>
            <a:r>
              <a:rPr sz="750" dirty="0">
                <a:latin typeface="Tw Cen MT"/>
                <a:cs typeface="Tw Cen MT"/>
              </a:rPr>
              <a:t>of</a:t>
            </a:r>
            <a:r>
              <a:rPr sz="750" spc="-10" dirty="0">
                <a:latin typeface="Tw Cen MT"/>
                <a:cs typeface="Tw Cen MT"/>
              </a:rPr>
              <a:t> Transportation</a:t>
            </a:r>
            <a:endParaRPr sz="750">
              <a:latin typeface="Tw Cen MT"/>
              <a:cs typeface="Tw Cen MT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8637878" y="1941205"/>
            <a:ext cx="52578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650" spc="-25" dirty="0">
                <a:latin typeface="Tw Cen MT"/>
                <a:cs typeface="Tw Cen MT"/>
              </a:rPr>
              <a:t>January </a:t>
            </a:r>
            <a:r>
              <a:rPr sz="650" dirty="0">
                <a:latin typeface="Tw Cen MT"/>
                <a:cs typeface="Tw Cen MT"/>
              </a:rPr>
              <a:t>1,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35" dirty="0">
                <a:latin typeface="Tw Cen MT"/>
                <a:cs typeface="Tw Cen MT"/>
              </a:rPr>
              <a:t>2015</a:t>
            </a:r>
            <a:endParaRPr sz="650">
              <a:latin typeface="Tw Cen MT"/>
              <a:cs typeface="Tw Cen MT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8572051" y="2247975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50" dirty="0">
                <a:latin typeface="Century Gothic"/>
                <a:cs typeface="Century Gothic"/>
              </a:rPr>
              <a:t>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8765284" y="2344827"/>
            <a:ext cx="28194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w Cen MT"/>
                <a:cs typeface="Tw Cen MT"/>
              </a:rPr>
              <a:t>Kilometers</a:t>
            </a:r>
            <a:endParaRPr sz="500">
              <a:latin typeface="Tw Cen MT"/>
              <a:cs typeface="Tw Cen MT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8470497" y="2083421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50" dirty="0">
                <a:latin typeface="Century Gothic"/>
                <a:cs typeface="Century Gothic"/>
              </a:rPr>
              <a:t>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8656673" y="2083421"/>
            <a:ext cx="46164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279" algn="l"/>
                <a:tab pos="405130" algn="l"/>
              </a:tabLst>
            </a:pPr>
            <a:r>
              <a:rPr sz="300" spc="-25" dirty="0">
                <a:latin typeface="Century Gothic"/>
                <a:cs typeface="Century Gothic"/>
              </a:rPr>
              <a:t>10</a:t>
            </a:r>
            <a:r>
              <a:rPr sz="300" dirty="0">
                <a:latin typeface="Century Gothic"/>
                <a:cs typeface="Century Gothic"/>
              </a:rPr>
              <a:t>	</a:t>
            </a:r>
            <a:r>
              <a:rPr sz="300" spc="-25" dirty="0">
                <a:latin typeface="Century Gothic"/>
                <a:cs typeface="Century Gothic"/>
              </a:rPr>
              <a:t>20</a:t>
            </a:r>
            <a:r>
              <a:rPr sz="300" dirty="0">
                <a:latin typeface="Century Gothic"/>
                <a:cs typeface="Century Gothic"/>
              </a:rPr>
              <a:t>	</a:t>
            </a:r>
            <a:r>
              <a:rPr sz="300" spc="-25" dirty="0">
                <a:latin typeface="Century Gothic"/>
                <a:cs typeface="Century Gothic"/>
              </a:rPr>
              <a:t>30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9245737" y="2083421"/>
            <a:ext cx="6921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25" dirty="0">
                <a:latin typeface="Century Gothic"/>
                <a:cs typeface="Century Gothic"/>
              </a:rPr>
              <a:t>40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8683942" y="2180273"/>
            <a:ext cx="556895" cy="140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145">
              <a:lnSpc>
                <a:spcPts val="575"/>
              </a:lnSpc>
              <a:spcBef>
                <a:spcPts val="90"/>
              </a:spcBef>
            </a:pPr>
            <a:r>
              <a:rPr sz="500" spc="-10" dirty="0">
                <a:latin typeface="Tw Cen MT"/>
                <a:cs typeface="Tw Cen MT"/>
              </a:rPr>
              <a:t>Miles</a:t>
            </a:r>
            <a:endParaRPr sz="500">
              <a:latin typeface="Tw Cen MT"/>
              <a:cs typeface="Tw Cen MT"/>
            </a:endParaRPr>
          </a:p>
          <a:p>
            <a:pPr marL="12700">
              <a:lnSpc>
                <a:spcPts val="335"/>
              </a:lnSpc>
            </a:pPr>
            <a:r>
              <a:rPr sz="300" dirty="0">
                <a:latin typeface="Century Gothic"/>
                <a:cs typeface="Century Gothic"/>
              </a:rPr>
              <a:t>10</a:t>
            </a:r>
            <a:r>
              <a:rPr sz="300" spc="240" dirty="0">
                <a:latin typeface="Century Gothic"/>
                <a:cs typeface="Century Gothic"/>
              </a:rPr>
              <a:t>  </a:t>
            </a:r>
            <a:r>
              <a:rPr sz="300" dirty="0">
                <a:latin typeface="Century Gothic"/>
                <a:cs typeface="Century Gothic"/>
              </a:rPr>
              <a:t>20</a:t>
            </a:r>
            <a:r>
              <a:rPr sz="300" spc="240" dirty="0">
                <a:latin typeface="Century Gothic"/>
                <a:cs typeface="Century Gothic"/>
              </a:rPr>
              <a:t>  </a:t>
            </a:r>
            <a:r>
              <a:rPr sz="300" dirty="0">
                <a:latin typeface="Century Gothic"/>
                <a:cs typeface="Century Gothic"/>
              </a:rPr>
              <a:t>30</a:t>
            </a:r>
            <a:r>
              <a:rPr sz="300" spc="240" dirty="0">
                <a:latin typeface="Century Gothic"/>
                <a:cs typeface="Century Gothic"/>
              </a:rPr>
              <a:t>  </a:t>
            </a:r>
            <a:r>
              <a:rPr sz="300" dirty="0">
                <a:latin typeface="Century Gothic"/>
                <a:cs typeface="Century Gothic"/>
              </a:rPr>
              <a:t>40</a:t>
            </a:r>
            <a:r>
              <a:rPr sz="300" spc="245" dirty="0">
                <a:latin typeface="Century Gothic"/>
                <a:cs typeface="Century Gothic"/>
              </a:rPr>
              <a:t>  </a:t>
            </a:r>
            <a:r>
              <a:rPr sz="300" spc="-25" dirty="0">
                <a:latin typeface="Century Gothic"/>
                <a:cs typeface="Century Gothic"/>
              </a:rPr>
              <a:t>50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8250937" y="6038357"/>
            <a:ext cx="69850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"/>
                <a:cs typeface="Arial"/>
              </a:rPr>
              <a:t>Interstate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8250937" y="6179403"/>
            <a:ext cx="5283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U.S.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8250937" y="6271366"/>
            <a:ext cx="902969" cy="3086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600" dirty="0">
                <a:latin typeface="Arial"/>
                <a:cs typeface="Arial"/>
              </a:rPr>
              <a:t>State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600" spc="-10" dirty="0">
                <a:latin typeface="Arial"/>
                <a:cs typeface="Arial"/>
              </a:rPr>
              <a:t>Unsigned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State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9385888" y="60679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9385888" y="620620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9385888" y="63444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9376015" y="648265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102</a:t>
            </a:r>
            <a:endParaRPr sz="250">
              <a:latin typeface="Century Gothic"/>
              <a:cs typeface="Century Gothic"/>
            </a:endParaRPr>
          </a:p>
        </p:txBody>
      </p:sp>
      <p:grpSp>
        <p:nvGrpSpPr>
          <p:cNvPr id="476" name="object 476"/>
          <p:cNvGrpSpPr/>
          <p:nvPr/>
        </p:nvGrpSpPr>
        <p:grpSpPr>
          <a:xfrm>
            <a:off x="8353263" y="1270542"/>
            <a:ext cx="1084580" cy="783590"/>
            <a:chOff x="8353263" y="1270542"/>
            <a:chExt cx="1084580" cy="783590"/>
          </a:xfrm>
        </p:grpSpPr>
        <p:pic>
          <p:nvPicPr>
            <p:cNvPr id="477" name="object 4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3263" y="1270542"/>
              <a:ext cx="1084187" cy="27195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8572500" y="1943100"/>
              <a:ext cx="586740" cy="110489"/>
            </a:xfrm>
            <a:custGeom>
              <a:avLst/>
              <a:gdLst/>
              <a:ahLst/>
              <a:cxnLst/>
              <a:rect l="l" t="t" r="r" b="b"/>
              <a:pathLst>
                <a:path w="586740" h="110489">
                  <a:moveTo>
                    <a:pt x="586740" y="0"/>
                  </a:moveTo>
                  <a:lnTo>
                    <a:pt x="0" y="0"/>
                  </a:lnTo>
                  <a:lnTo>
                    <a:pt x="0" y="110489"/>
                  </a:lnTo>
                  <a:lnTo>
                    <a:pt x="586740" y="110489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9" name="object 4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Possible</a:t>
            </a:r>
            <a:r>
              <a:rPr spc="-35" dirty="0"/>
              <a:t> </a:t>
            </a:r>
            <a:r>
              <a:rPr dirty="0"/>
              <a:t>2025</a:t>
            </a:r>
            <a:r>
              <a:rPr spc="-35" dirty="0"/>
              <a:t> </a:t>
            </a:r>
            <a:r>
              <a:rPr dirty="0"/>
              <a:t>Commission</a:t>
            </a:r>
            <a:r>
              <a:rPr spc="-35" dirty="0"/>
              <a:t> </a:t>
            </a:r>
            <a:r>
              <a:rPr spc="-20" dirty="0"/>
              <a:t>Tour</a:t>
            </a:r>
            <a:r>
              <a:rPr spc="-35" dirty="0"/>
              <a:t> </a:t>
            </a:r>
            <a:r>
              <a:rPr spc="-10" dirty="0"/>
              <a:t>Routes</a:t>
            </a:r>
          </a:p>
        </p:txBody>
      </p:sp>
      <p:sp>
        <p:nvSpPr>
          <p:cNvPr id="481" name="Star: 5 Points 480">
            <a:extLst>
              <a:ext uri="{FF2B5EF4-FFF2-40B4-BE49-F238E27FC236}">
                <a16:creationId xmlns:a16="http://schemas.microsoft.com/office/drawing/2014/main" id="{319CC6B3-905C-6FCE-960B-80D87DC8BC41}"/>
              </a:ext>
            </a:extLst>
          </p:cNvPr>
          <p:cNvSpPr/>
          <p:nvPr/>
        </p:nvSpPr>
        <p:spPr>
          <a:xfrm>
            <a:off x="1153366" y="1897491"/>
            <a:ext cx="384442" cy="47107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Star: 5 Points 481">
            <a:extLst>
              <a:ext uri="{FF2B5EF4-FFF2-40B4-BE49-F238E27FC236}">
                <a16:creationId xmlns:a16="http://schemas.microsoft.com/office/drawing/2014/main" id="{CDADBEA1-5719-3E95-9CBE-847A972507A3}"/>
              </a:ext>
            </a:extLst>
          </p:cNvPr>
          <p:cNvSpPr/>
          <p:nvPr/>
        </p:nvSpPr>
        <p:spPr>
          <a:xfrm>
            <a:off x="2751934" y="5305336"/>
            <a:ext cx="384442" cy="4710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3" name="Star: 5 Points 482">
            <a:extLst>
              <a:ext uri="{FF2B5EF4-FFF2-40B4-BE49-F238E27FC236}">
                <a16:creationId xmlns:a16="http://schemas.microsoft.com/office/drawing/2014/main" id="{58D224C3-EB46-3606-3C8A-40949EC60E3C}"/>
              </a:ext>
            </a:extLst>
          </p:cNvPr>
          <p:cNvSpPr/>
          <p:nvPr/>
        </p:nvSpPr>
        <p:spPr>
          <a:xfrm>
            <a:off x="4092204" y="4273065"/>
            <a:ext cx="384442" cy="47107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00FF00"/>
              </a:highlight>
            </a:endParaRPr>
          </a:p>
        </p:txBody>
      </p:sp>
      <p:sp>
        <p:nvSpPr>
          <p:cNvPr id="484" name="Star: 5 Points 483">
            <a:extLst>
              <a:ext uri="{FF2B5EF4-FFF2-40B4-BE49-F238E27FC236}">
                <a16:creationId xmlns:a16="http://schemas.microsoft.com/office/drawing/2014/main" id="{50B79188-2D5A-EE93-76B8-F682D9F3E8BA}"/>
              </a:ext>
            </a:extLst>
          </p:cNvPr>
          <p:cNvSpPr/>
          <p:nvPr/>
        </p:nvSpPr>
        <p:spPr>
          <a:xfrm>
            <a:off x="8163447" y="3629759"/>
            <a:ext cx="384442" cy="471079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C8C6D429-05E2-AD8F-1E39-CF6F5F891502}"/>
              </a:ext>
            </a:extLst>
          </p:cNvPr>
          <p:cNvSpPr txBox="1"/>
          <p:nvPr/>
        </p:nvSpPr>
        <p:spPr>
          <a:xfrm>
            <a:off x="1757583" y="2123971"/>
            <a:ext cx="17588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F0"/>
                </a:solidFill>
              </a:rPr>
              <a:t>April-Sioux Center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35B2ABFC-A48B-6EBB-DA82-4938262A75C4}"/>
              </a:ext>
            </a:extLst>
          </p:cNvPr>
          <p:cNvSpPr txBox="1"/>
          <p:nvPr/>
        </p:nvSpPr>
        <p:spPr>
          <a:xfrm>
            <a:off x="4301389" y="4768174"/>
            <a:ext cx="17588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June-Des Moines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09709BE0-5212-9D46-3653-1DB1230EA756}"/>
              </a:ext>
            </a:extLst>
          </p:cNvPr>
          <p:cNvSpPr txBox="1"/>
          <p:nvPr/>
        </p:nvSpPr>
        <p:spPr>
          <a:xfrm>
            <a:off x="6192797" y="3722205"/>
            <a:ext cx="175884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C000"/>
                </a:solidFill>
              </a:rPr>
              <a:t>October-Clinton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3EB3CF5D-47CC-F5A6-2111-33BAB0AAA4B3}"/>
              </a:ext>
            </a:extLst>
          </p:cNvPr>
          <p:cNvSpPr txBox="1"/>
          <p:nvPr/>
        </p:nvSpPr>
        <p:spPr>
          <a:xfrm>
            <a:off x="3220646" y="5484219"/>
            <a:ext cx="151013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August-Corning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546</Words>
  <Application>Microsoft Office PowerPoint</Application>
  <PresentationFormat>Custom</PresentationFormat>
  <Paragraphs>500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Tw Cen MT</vt:lpstr>
      <vt:lpstr>Office Theme</vt:lpstr>
      <vt:lpstr>Possible 2025 Commission Tour Routes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2025 Commission Tour Routes</dc:title>
  <cp:lastModifiedBy>Capaldo, Chris</cp:lastModifiedBy>
  <cp:revision>1</cp:revision>
  <dcterms:created xsi:type="dcterms:W3CDTF">2024-12-03T12:54:53Z</dcterms:created>
  <dcterms:modified xsi:type="dcterms:W3CDTF">2024-12-03T16:55:46Z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2024-12-03T00:00:00Z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2024-12-03T00:00:00Z</vt:filetime>
  </property>
  <property fmtid="{D5CDD505-2E9C-101B-9397-08002B2CF9AE}" pid="5" name="Producer">
    <vt:lpwstr>Adobe PDF Library 17.0</vt:lpwstr>
  </property>
</Properties>
</file>