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 id="2147483754" r:id="rId2"/>
  </p:sldMasterIdLst>
  <p:notesMasterIdLst>
    <p:notesMasterId r:id="rId17"/>
  </p:notesMasterIdLst>
  <p:sldIdLst>
    <p:sldId id="306" r:id="rId3"/>
    <p:sldId id="326" r:id="rId4"/>
    <p:sldId id="342" r:id="rId5"/>
    <p:sldId id="333" r:id="rId6"/>
    <p:sldId id="334" r:id="rId7"/>
    <p:sldId id="335" r:id="rId8"/>
    <p:sldId id="332" r:id="rId9"/>
    <p:sldId id="343" r:id="rId10"/>
    <p:sldId id="315" r:id="rId11"/>
    <p:sldId id="340" r:id="rId12"/>
    <p:sldId id="344" r:id="rId13"/>
    <p:sldId id="345" r:id="rId14"/>
    <p:sldId id="346" r:id="rId15"/>
    <p:sldId id="336" r:id="rId16"/>
  </p:sldIdLst>
  <p:sldSz cx="9144000" cy="6858000" type="screen4x3"/>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3617A"/>
    <a:srgbClr val="70C8B8"/>
    <a:srgbClr val="B1B3B3"/>
    <a:srgbClr val="A8ABAE"/>
    <a:srgbClr val="53565A"/>
    <a:srgbClr val="2A6357"/>
    <a:srgbClr val="A7DDD3"/>
    <a:srgbClr val="F4D99E"/>
    <a:srgbClr val="E0A624"/>
    <a:srgbClr val="19405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8265" autoAdjust="0"/>
    <p:restoredTop sz="94660"/>
  </p:normalViewPr>
  <p:slideViewPr>
    <p:cSldViewPr snapToGrid="0">
      <p:cViewPr varScale="1">
        <p:scale>
          <a:sx n="110" d="100"/>
          <a:sy n="110" d="100"/>
        </p:scale>
        <p:origin x="1164"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349BC2F-FAB1-C0FB-7094-1DD067A11EF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156D5C6B-2524-C959-53F4-CCB2E4AD4E65}"/>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A9218137-5930-45FA-AB70-1E91A3C17D04}" type="datetimeFigureOut">
              <a:rPr lang="en-US"/>
              <a:pPr>
                <a:defRPr/>
              </a:pPr>
              <a:t>12/2/2024</a:t>
            </a:fld>
            <a:endParaRPr lang="en-US"/>
          </a:p>
        </p:txBody>
      </p:sp>
      <p:sp>
        <p:nvSpPr>
          <p:cNvPr id="4" name="Slide Image Placeholder 3">
            <a:extLst>
              <a:ext uri="{FF2B5EF4-FFF2-40B4-BE49-F238E27FC236}">
                <a16:creationId xmlns:a16="http://schemas.microsoft.com/office/drawing/2014/main" id="{885D098C-0916-53E7-892A-88540D927716}"/>
              </a:ext>
            </a:extLst>
          </p:cNvPr>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E25BA99D-52D3-5484-061E-8C269644ACB5}"/>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4E1CB3B0-35E3-8AB7-BD4D-50EBCC403F61}"/>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a:extLst>
              <a:ext uri="{FF2B5EF4-FFF2-40B4-BE49-F238E27FC236}">
                <a16:creationId xmlns:a16="http://schemas.microsoft.com/office/drawing/2014/main" id="{9765636C-689B-B6E0-2A92-49DA53B839CE}"/>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CEA90261-D306-4DD3-8AF7-217A28D98989}"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a:extLst>
              <a:ext uri="{FF2B5EF4-FFF2-40B4-BE49-F238E27FC236}">
                <a16:creationId xmlns:a16="http://schemas.microsoft.com/office/drawing/2014/main" id="{9DC77CE8-476C-1918-63C4-0820ED891A3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a:extLst>
              <a:ext uri="{FF2B5EF4-FFF2-40B4-BE49-F238E27FC236}">
                <a16:creationId xmlns:a16="http://schemas.microsoft.com/office/drawing/2014/main" id="{0D66C694-097B-9450-1304-1048E9BB679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0244" name="Slide Number Placeholder 3">
            <a:extLst>
              <a:ext uri="{FF2B5EF4-FFF2-40B4-BE49-F238E27FC236}">
                <a16:creationId xmlns:a16="http://schemas.microsoft.com/office/drawing/2014/main" id="{F7640BE1-EB84-29EC-7752-3D71B659BCF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5909E9A1-6A2B-41B9-AE6A-D0D05C3A9CA5}" type="slidenum">
              <a:rPr lang="en-US" altLang="en-US" smtClean="0"/>
              <a:pPr fontAlgn="base">
                <a:spcBef>
                  <a:spcPct val="0"/>
                </a:spcBef>
                <a:spcAft>
                  <a:spcPct val="0"/>
                </a:spcAft>
              </a:pPr>
              <a:t>1</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Title Placeholder 1"/>
          <p:cNvSpPr>
            <a:spLocks noGrp="1" noChangeArrowheads="1"/>
          </p:cNvSpPr>
          <p:nvPr>
            <p:ph type="title"/>
          </p:nvPr>
        </p:nvSpPr>
        <p:spPr bwMode="auto">
          <a:xfrm>
            <a:off x="628814" y="1402368"/>
            <a:ext cx="7886373" cy="1325563"/>
          </a:xfrm>
          <a:prstGeom prst="rect">
            <a:avLst/>
          </a:prstGeom>
          <a:noFill/>
          <a:ln>
            <a:noFill/>
          </a:ln>
        </p:spPr>
        <p:txBody>
          <a:bodyPr/>
          <a:lstStyle/>
          <a:p>
            <a:pPr lvl="0"/>
            <a:r>
              <a:rPr lang="en-US" altLang="en-US" dirty="0"/>
              <a:t>Click to edit Master title style</a:t>
            </a:r>
          </a:p>
        </p:txBody>
      </p:sp>
      <p:sp>
        <p:nvSpPr>
          <p:cNvPr id="7" name="Text Placeholder 2"/>
          <p:cNvSpPr>
            <a:spLocks noGrp="1" noChangeArrowheads="1"/>
          </p:cNvSpPr>
          <p:nvPr>
            <p:ph idx="1"/>
          </p:nvPr>
        </p:nvSpPr>
        <p:spPr bwMode="auto">
          <a:xfrm>
            <a:off x="628814" y="2412018"/>
            <a:ext cx="7886373" cy="3916363"/>
          </a:xfrm>
          <a:prstGeom prst="rect">
            <a:avLst/>
          </a:prstGeom>
          <a:noFill/>
          <a:ln>
            <a:noFill/>
          </a:ln>
        </p:spPr>
        <p:txBody>
          <a:bodyPr/>
          <a:lstStyle>
            <a:lvl1pPr>
              <a:defRPr sz="1800">
                <a:latin typeface="PT Sans Pro" panose="020B0503020203020204" pitchFamily="34" charset="0"/>
              </a:defRPr>
            </a:lvl1pPr>
            <a:lvl2pPr>
              <a:defRPr sz="1800">
                <a:latin typeface="PT Sans Pro" panose="020B0503020203020204" pitchFamily="34" charset="0"/>
              </a:defRPr>
            </a:lvl2pPr>
            <a:lvl3pPr>
              <a:defRPr sz="1800">
                <a:latin typeface="PT Sans Pro" panose="020B0503020203020204" pitchFamily="34" charset="0"/>
              </a:defRPr>
            </a:lvl3pPr>
            <a:lvl4pPr>
              <a:defRPr sz="1800">
                <a:latin typeface="PT Sans Pro" panose="020B0503020203020204" pitchFamily="34" charset="0"/>
              </a:defRPr>
            </a:lvl4pPr>
            <a:lvl5pPr>
              <a:defRPr sz="1800">
                <a:latin typeface="PT Sans Pro" panose="020B0503020203020204" pitchFamily="34" charset="0"/>
              </a:defRPr>
            </a:lvl5pPr>
          </a:lstStyle>
          <a:p>
            <a:pPr lvl="0"/>
            <a:r>
              <a:rPr lang="en-US" altLang="en-US" noProof="0" dirty="0"/>
              <a:t>Edit Master text styles</a:t>
            </a:r>
          </a:p>
          <a:p>
            <a:pPr lvl="1"/>
            <a:r>
              <a:rPr lang="en-US" altLang="en-US" noProof="0" dirty="0"/>
              <a:t>Second level</a:t>
            </a:r>
          </a:p>
          <a:p>
            <a:pPr lvl="2"/>
            <a:r>
              <a:rPr lang="en-US" altLang="en-US" noProof="0" dirty="0"/>
              <a:t>Third level</a:t>
            </a:r>
          </a:p>
          <a:p>
            <a:pPr lvl="3"/>
            <a:r>
              <a:rPr lang="en-US" altLang="en-US" noProof="0" dirty="0"/>
              <a:t>Fourth level</a:t>
            </a:r>
          </a:p>
          <a:p>
            <a:pPr lvl="4"/>
            <a:r>
              <a:rPr lang="en-US" altLang="en-US" noProof="0" dirty="0"/>
              <a:t>Fifth level</a:t>
            </a:r>
          </a:p>
        </p:txBody>
      </p:sp>
      <p:sp>
        <p:nvSpPr>
          <p:cNvPr id="2" name="Slide Number Placeholder 5">
            <a:extLst>
              <a:ext uri="{FF2B5EF4-FFF2-40B4-BE49-F238E27FC236}">
                <a16:creationId xmlns:a16="http://schemas.microsoft.com/office/drawing/2014/main" id="{6D7D948E-B8BA-3EB3-723C-B898C8DB240C}"/>
              </a:ext>
            </a:extLst>
          </p:cNvPr>
          <p:cNvSpPr>
            <a:spLocks noGrp="1"/>
          </p:cNvSpPr>
          <p:nvPr>
            <p:ph type="sldNum" sz="quarter" idx="10"/>
          </p:nvPr>
        </p:nvSpPr>
        <p:spPr/>
        <p:txBody>
          <a:bodyPr/>
          <a:lstStyle>
            <a:lvl1pPr>
              <a:defRPr/>
            </a:lvl1pPr>
          </a:lstStyle>
          <a:p>
            <a:pPr>
              <a:defRPr/>
            </a:pPr>
            <a:fld id="{D28F9697-B0D0-467C-BEEF-D375713D8EEA}" type="slidenum">
              <a:rPr lang="en-US" altLang="en-US"/>
              <a:pPr>
                <a:defRPr/>
              </a:pPr>
              <a:t>‹#›</a:t>
            </a:fld>
            <a:endParaRPr lang="en-US" altLang="en-US" dirty="0"/>
          </a:p>
        </p:txBody>
      </p:sp>
    </p:spTree>
    <p:extLst>
      <p:ext uri="{BB962C8B-B14F-4D97-AF65-F5344CB8AC3E}">
        <p14:creationId xmlns:p14="http://schemas.microsoft.com/office/powerpoint/2010/main" val="41973749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1_Custom Layout">
    <p:spTree>
      <p:nvGrpSpPr>
        <p:cNvPr id="1" name=""/>
        <p:cNvGrpSpPr/>
        <p:nvPr/>
      </p:nvGrpSpPr>
      <p:grpSpPr>
        <a:xfrm>
          <a:off x="0" y="0"/>
          <a:ext cx="0" cy="0"/>
          <a:chOff x="0" y="0"/>
          <a:chExt cx="0" cy="0"/>
        </a:xfrm>
      </p:grpSpPr>
      <p:sp>
        <p:nvSpPr>
          <p:cNvPr id="3" name="Picture Placeholder 15">
            <a:extLst>
              <a:ext uri="{FF2B5EF4-FFF2-40B4-BE49-F238E27FC236}">
                <a16:creationId xmlns:a16="http://schemas.microsoft.com/office/drawing/2014/main" id="{79EB5078-06AD-D74C-2192-879728D40954}"/>
              </a:ext>
            </a:extLst>
          </p:cNvPr>
          <p:cNvSpPr>
            <a:spLocks noGrp="1"/>
          </p:cNvSpPr>
          <p:nvPr>
            <p:ph type="pic" sz="quarter" idx="10"/>
          </p:nvPr>
        </p:nvSpPr>
        <p:spPr>
          <a:xfrm>
            <a:off x="0" y="0"/>
            <a:ext cx="9144000" cy="6858000"/>
          </a:xfrm>
          <a:prstGeom prst="rect">
            <a:avLst/>
          </a:prstGeom>
          <a:solidFill>
            <a:schemeClr val="accent3">
              <a:lumMod val="20000"/>
              <a:lumOff val="80000"/>
            </a:schemeClr>
          </a:solidFill>
        </p:spPr>
      </p:sp>
    </p:spTree>
    <p:extLst>
      <p:ext uri="{BB962C8B-B14F-4D97-AF65-F5344CB8AC3E}">
        <p14:creationId xmlns:p14="http://schemas.microsoft.com/office/powerpoint/2010/main" val="21197891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Picture Placeholder 2"/>
          <p:cNvSpPr>
            <a:spLocks noGrp="1"/>
          </p:cNvSpPr>
          <p:nvPr>
            <p:ph type="pic" sz="quarter" idx="11"/>
          </p:nvPr>
        </p:nvSpPr>
        <p:spPr>
          <a:xfrm>
            <a:off x="0" y="873940"/>
            <a:ext cx="9144000" cy="5542639"/>
          </a:xfrm>
          <a:prstGeom prst="rect">
            <a:avLst/>
          </a:prstGeom>
          <a:solidFill>
            <a:schemeClr val="accent3">
              <a:lumMod val="20000"/>
              <a:lumOff val="80000"/>
            </a:schemeClr>
          </a:solidFill>
        </p:spPr>
        <p:txBody>
          <a:bodyPr/>
          <a:lstStyle>
            <a:lvl1pPr marL="0" indent="0" algn="ctr">
              <a:buFontTx/>
              <a:buNone/>
              <a:defRPr/>
            </a:lvl1pPr>
          </a:lstStyle>
          <a:p>
            <a:pPr lvl="0"/>
            <a:endParaRPr lang="en-US" noProof="0" dirty="0"/>
          </a:p>
        </p:txBody>
      </p:sp>
      <p:sp>
        <p:nvSpPr>
          <p:cNvPr id="2" name="Slide Number Placeholder 5">
            <a:extLst>
              <a:ext uri="{FF2B5EF4-FFF2-40B4-BE49-F238E27FC236}">
                <a16:creationId xmlns:a16="http://schemas.microsoft.com/office/drawing/2014/main" id="{0593B30A-97CD-1A3C-3048-DA6368B7B6F2}"/>
              </a:ext>
            </a:extLst>
          </p:cNvPr>
          <p:cNvSpPr>
            <a:spLocks noGrp="1"/>
          </p:cNvSpPr>
          <p:nvPr>
            <p:ph type="sldNum" sz="quarter" idx="12"/>
          </p:nvPr>
        </p:nvSpPr>
        <p:spPr/>
        <p:txBody>
          <a:bodyPr/>
          <a:lstStyle>
            <a:lvl1pPr>
              <a:defRPr/>
            </a:lvl1pPr>
          </a:lstStyle>
          <a:p>
            <a:pPr>
              <a:defRPr/>
            </a:pPr>
            <a:fld id="{9E50C884-77DA-4537-9F16-8D0D53EBB6CE}" type="slidenum">
              <a:rPr lang="en-US" altLang="en-US"/>
              <a:pPr>
                <a:defRPr/>
              </a:pPr>
              <a:t>‹#›</a:t>
            </a:fld>
            <a:endParaRPr lang="en-US" altLang="en-US" dirty="0"/>
          </a:p>
        </p:txBody>
      </p:sp>
    </p:spTree>
    <p:extLst>
      <p:ext uri="{BB962C8B-B14F-4D97-AF65-F5344CB8AC3E}">
        <p14:creationId xmlns:p14="http://schemas.microsoft.com/office/powerpoint/2010/main" val="42077075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5" name="Picture Placeholder 2"/>
          <p:cNvSpPr>
            <a:spLocks noGrp="1"/>
          </p:cNvSpPr>
          <p:nvPr>
            <p:ph type="pic" sz="quarter" idx="10"/>
          </p:nvPr>
        </p:nvSpPr>
        <p:spPr>
          <a:xfrm>
            <a:off x="5917757" y="1339850"/>
            <a:ext cx="1700656" cy="4819650"/>
          </a:xfrm>
          <a:prstGeom prst="rect">
            <a:avLst/>
          </a:prstGeom>
        </p:spPr>
        <p:txBody>
          <a:bodyPr/>
          <a:lstStyle/>
          <a:p>
            <a:endParaRPr lang="en-US" dirty="0"/>
          </a:p>
        </p:txBody>
      </p:sp>
      <p:sp>
        <p:nvSpPr>
          <p:cNvPr id="2" name="Slide Number Placeholder 5">
            <a:extLst>
              <a:ext uri="{FF2B5EF4-FFF2-40B4-BE49-F238E27FC236}">
                <a16:creationId xmlns:a16="http://schemas.microsoft.com/office/drawing/2014/main" id="{EC330188-43B0-7DFE-34F7-DBC4CDBBC9CE}"/>
              </a:ext>
            </a:extLst>
          </p:cNvPr>
          <p:cNvSpPr>
            <a:spLocks noGrp="1"/>
          </p:cNvSpPr>
          <p:nvPr>
            <p:ph type="sldNum" sz="quarter" idx="11"/>
          </p:nvPr>
        </p:nvSpPr>
        <p:spPr/>
        <p:txBody>
          <a:bodyPr/>
          <a:lstStyle>
            <a:lvl1pPr>
              <a:defRPr/>
            </a:lvl1pPr>
          </a:lstStyle>
          <a:p>
            <a:pPr>
              <a:defRPr/>
            </a:pPr>
            <a:fld id="{048DFBA1-FBA9-4E14-A9DD-BECBD5449745}" type="slidenum">
              <a:rPr lang="en-US" altLang="en-US"/>
              <a:pPr>
                <a:defRPr/>
              </a:pPr>
              <a:t>‹#›</a:t>
            </a:fld>
            <a:endParaRPr lang="en-US" altLang="en-US" dirty="0"/>
          </a:p>
        </p:txBody>
      </p:sp>
    </p:spTree>
    <p:extLst>
      <p:ext uri="{BB962C8B-B14F-4D97-AF65-F5344CB8AC3E}">
        <p14:creationId xmlns:p14="http://schemas.microsoft.com/office/powerpoint/2010/main" val="4920731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Picture Placeholder 2"/>
          <p:cNvSpPr>
            <a:spLocks noGrp="1"/>
          </p:cNvSpPr>
          <p:nvPr>
            <p:ph type="pic" sz="quarter" idx="11"/>
          </p:nvPr>
        </p:nvSpPr>
        <p:spPr>
          <a:xfrm>
            <a:off x="3668495" y="875173"/>
            <a:ext cx="5475506" cy="1860549"/>
          </a:xfrm>
          <a:prstGeom prst="rect">
            <a:avLst/>
          </a:prstGeom>
          <a:solidFill>
            <a:schemeClr val="accent3">
              <a:lumMod val="20000"/>
              <a:lumOff val="80000"/>
            </a:schemeClr>
          </a:solidFill>
        </p:spPr>
        <p:txBody>
          <a:bodyPr/>
          <a:lstStyle>
            <a:lvl1pPr marL="0" indent="0" algn="ctr">
              <a:buFontTx/>
              <a:buNone/>
              <a:defRPr/>
            </a:lvl1pPr>
          </a:lstStyle>
          <a:p>
            <a:pPr lvl="0"/>
            <a:endParaRPr lang="en-US" noProof="0" dirty="0"/>
          </a:p>
        </p:txBody>
      </p:sp>
      <p:sp>
        <p:nvSpPr>
          <p:cNvPr id="9" name="Picture Placeholder 2"/>
          <p:cNvSpPr>
            <a:spLocks noGrp="1"/>
          </p:cNvSpPr>
          <p:nvPr>
            <p:ph type="pic" sz="quarter" idx="13"/>
          </p:nvPr>
        </p:nvSpPr>
        <p:spPr>
          <a:xfrm>
            <a:off x="3668495" y="2705535"/>
            <a:ext cx="5475506" cy="1860549"/>
          </a:xfrm>
          <a:prstGeom prst="rect">
            <a:avLst/>
          </a:prstGeom>
          <a:solidFill>
            <a:schemeClr val="accent3">
              <a:lumMod val="20000"/>
              <a:lumOff val="80000"/>
            </a:schemeClr>
          </a:solidFill>
        </p:spPr>
        <p:txBody>
          <a:bodyPr/>
          <a:lstStyle>
            <a:lvl1pPr marL="0" indent="0" algn="ctr">
              <a:buFontTx/>
              <a:buNone/>
              <a:defRPr/>
            </a:lvl1pPr>
          </a:lstStyle>
          <a:p>
            <a:pPr lvl="0"/>
            <a:endParaRPr lang="en-US" noProof="0"/>
          </a:p>
        </p:txBody>
      </p:sp>
      <p:sp>
        <p:nvSpPr>
          <p:cNvPr id="10" name="Picture Placeholder 2"/>
          <p:cNvSpPr>
            <a:spLocks noGrp="1"/>
          </p:cNvSpPr>
          <p:nvPr>
            <p:ph type="pic" sz="quarter" idx="14"/>
          </p:nvPr>
        </p:nvSpPr>
        <p:spPr>
          <a:xfrm>
            <a:off x="3668495" y="4556127"/>
            <a:ext cx="5475506" cy="1860549"/>
          </a:xfrm>
          <a:prstGeom prst="rect">
            <a:avLst/>
          </a:prstGeom>
          <a:solidFill>
            <a:schemeClr val="accent3">
              <a:lumMod val="20000"/>
              <a:lumOff val="80000"/>
            </a:schemeClr>
          </a:solidFill>
        </p:spPr>
        <p:txBody>
          <a:bodyPr/>
          <a:lstStyle>
            <a:lvl1pPr marL="0" indent="0" algn="ctr">
              <a:buFontTx/>
              <a:buNone/>
              <a:defRPr/>
            </a:lvl1pPr>
          </a:lstStyle>
          <a:p>
            <a:pPr lvl="0"/>
            <a:endParaRPr lang="en-US" noProof="0"/>
          </a:p>
        </p:txBody>
      </p:sp>
      <p:sp>
        <p:nvSpPr>
          <p:cNvPr id="2" name="Slide Number Placeholder 5">
            <a:extLst>
              <a:ext uri="{FF2B5EF4-FFF2-40B4-BE49-F238E27FC236}">
                <a16:creationId xmlns:a16="http://schemas.microsoft.com/office/drawing/2014/main" id="{49CF3172-B533-E1F1-6193-81F353F52B1E}"/>
              </a:ext>
            </a:extLst>
          </p:cNvPr>
          <p:cNvSpPr>
            <a:spLocks noGrp="1"/>
          </p:cNvSpPr>
          <p:nvPr>
            <p:ph type="sldNum" sz="quarter" idx="15"/>
          </p:nvPr>
        </p:nvSpPr>
        <p:spPr/>
        <p:txBody>
          <a:bodyPr/>
          <a:lstStyle>
            <a:lvl1pPr>
              <a:defRPr/>
            </a:lvl1pPr>
          </a:lstStyle>
          <a:p>
            <a:pPr>
              <a:defRPr/>
            </a:pPr>
            <a:fld id="{99407AE5-61D0-4B91-A6F9-2AF457B58C01}" type="slidenum">
              <a:rPr lang="en-US" altLang="en-US"/>
              <a:pPr>
                <a:defRPr/>
              </a:pPr>
              <a:t>‹#›</a:t>
            </a:fld>
            <a:endParaRPr lang="en-US" altLang="en-US" dirty="0"/>
          </a:p>
        </p:txBody>
      </p:sp>
    </p:spTree>
    <p:extLst>
      <p:ext uri="{BB962C8B-B14F-4D97-AF65-F5344CB8AC3E}">
        <p14:creationId xmlns:p14="http://schemas.microsoft.com/office/powerpoint/2010/main" val="31377188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6" name="Picture Placeholder 9"/>
          <p:cNvSpPr>
            <a:spLocks noGrp="1"/>
          </p:cNvSpPr>
          <p:nvPr>
            <p:ph type="pic" sz="quarter" idx="11"/>
          </p:nvPr>
        </p:nvSpPr>
        <p:spPr>
          <a:xfrm>
            <a:off x="0" y="1073426"/>
            <a:ext cx="4572000" cy="3803512"/>
          </a:xfrm>
          <a:prstGeom prst="rect">
            <a:avLst/>
          </a:prstGeom>
          <a:solidFill>
            <a:schemeClr val="accent3">
              <a:lumMod val="20000"/>
              <a:lumOff val="80000"/>
            </a:schemeClr>
          </a:solidFill>
        </p:spPr>
        <p:txBody>
          <a:bodyPr/>
          <a:lstStyle>
            <a:lvl1pPr marL="0" indent="0" algn="ctr">
              <a:buFontTx/>
              <a:buNone/>
              <a:defRPr/>
            </a:lvl1pPr>
          </a:lstStyle>
          <a:p>
            <a:endParaRPr lang="en-US" dirty="0"/>
          </a:p>
        </p:txBody>
      </p:sp>
      <p:sp>
        <p:nvSpPr>
          <p:cNvPr id="7" name="Picture Placeholder 10"/>
          <p:cNvSpPr>
            <a:spLocks noGrp="1"/>
          </p:cNvSpPr>
          <p:nvPr>
            <p:ph type="pic" sz="quarter" idx="13"/>
          </p:nvPr>
        </p:nvSpPr>
        <p:spPr>
          <a:xfrm>
            <a:off x="4572000" y="1073426"/>
            <a:ext cx="4572000" cy="3803512"/>
          </a:xfrm>
          <a:prstGeom prst="rect">
            <a:avLst/>
          </a:prstGeom>
          <a:solidFill>
            <a:schemeClr val="accent3">
              <a:lumMod val="20000"/>
              <a:lumOff val="80000"/>
            </a:schemeClr>
          </a:solidFill>
        </p:spPr>
        <p:txBody>
          <a:bodyPr/>
          <a:lstStyle>
            <a:lvl1pPr marL="0" indent="0" algn="ctr">
              <a:buFontTx/>
              <a:buNone/>
              <a:defRPr/>
            </a:lvl1pPr>
          </a:lstStyle>
          <a:p>
            <a:endParaRPr lang="en-US" dirty="0"/>
          </a:p>
        </p:txBody>
      </p:sp>
      <p:sp>
        <p:nvSpPr>
          <p:cNvPr id="2" name="Slide Number Placeholder 5">
            <a:extLst>
              <a:ext uri="{FF2B5EF4-FFF2-40B4-BE49-F238E27FC236}">
                <a16:creationId xmlns:a16="http://schemas.microsoft.com/office/drawing/2014/main" id="{DCD9C42E-8FAB-E660-0F75-0BCAE84C9403}"/>
              </a:ext>
            </a:extLst>
          </p:cNvPr>
          <p:cNvSpPr>
            <a:spLocks noGrp="1"/>
          </p:cNvSpPr>
          <p:nvPr>
            <p:ph type="sldNum" sz="quarter" idx="14"/>
          </p:nvPr>
        </p:nvSpPr>
        <p:spPr/>
        <p:txBody>
          <a:bodyPr/>
          <a:lstStyle>
            <a:lvl1pPr>
              <a:defRPr/>
            </a:lvl1pPr>
          </a:lstStyle>
          <a:p>
            <a:pPr>
              <a:defRPr/>
            </a:pPr>
            <a:fld id="{1605EB0A-83D8-44CB-A02C-F6F34A6BC350}" type="slidenum">
              <a:rPr lang="en-US" altLang="en-US"/>
              <a:pPr>
                <a:defRPr/>
              </a:pPr>
              <a:t>‹#›</a:t>
            </a:fld>
            <a:endParaRPr lang="en-US" altLang="en-US" dirty="0"/>
          </a:p>
        </p:txBody>
      </p:sp>
    </p:spTree>
    <p:extLst>
      <p:ext uri="{BB962C8B-B14F-4D97-AF65-F5344CB8AC3E}">
        <p14:creationId xmlns:p14="http://schemas.microsoft.com/office/powerpoint/2010/main" val="6625061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6" name="Picture Placeholder 9"/>
          <p:cNvSpPr>
            <a:spLocks noGrp="1"/>
          </p:cNvSpPr>
          <p:nvPr>
            <p:ph type="pic" sz="quarter" idx="11"/>
          </p:nvPr>
        </p:nvSpPr>
        <p:spPr>
          <a:xfrm>
            <a:off x="0" y="1073426"/>
            <a:ext cx="4572000" cy="5343249"/>
          </a:xfrm>
          <a:prstGeom prst="rect">
            <a:avLst/>
          </a:prstGeom>
          <a:solidFill>
            <a:schemeClr val="accent3">
              <a:lumMod val="20000"/>
              <a:lumOff val="80000"/>
            </a:schemeClr>
          </a:solidFill>
        </p:spPr>
        <p:txBody>
          <a:bodyPr/>
          <a:lstStyle>
            <a:lvl1pPr marL="0" indent="0" algn="ctr">
              <a:buFontTx/>
              <a:buNone/>
              <a:defRPr/>
            </a:lvl1pPr>
          </a:lstStyle>
          <a:p>
            <a:endParaRPr lang="en-US" dirty="0"/>
          </a:p>
        </p:txBody>
      </p:sp>
      <p:sp>
        <p:nvSpPr>
          <p:cNvPr id="2" name="Slide Number Placeholder 5">
            <a:extLst>
              <a:ext uri="{FF2B5EF4-FFF2-40B4-BE49-F238E27FC236}">
                <a16:creationId xmlns:a16="http://schemas.microsoft.com/office/drawing/2014/main" id="{B74BC2E3-42BA-76B5-CB10-E3CA2C4C26C1}"/>
              </a:ext>
            </a:extLst>
          </p:cNvPr>
          <p:cNvSpPr>
            <a:spLocks noGrp="1"/>
          </p:cNvSpPr>
          <p:nvPr>
            <p:ph type="sldNum" sz="quarter" idx="12"/>
          </p:nvPr>
        </p:nvSpPr>
        <p:spPr/>
        <p:txBody>
          <a:bodyPr/>
          <a:lstStyle>
            <a:lvl1pPr>
              <a:defRPr/>
            </a:lvl1pPr>
          </a:lstStyle>
          <a:p>
            <a:pPr>
              <a:defRPr/>
            </a:pPr>
            <a:fld id="{F1AE52B4-22C7-466A-8184-D0CB0EE75ABF}" type="slidenum">
              <a:rPr lang="en-US" altLang="en-US"/>
              <a:pPr>
                <a:defRPr/>
              </a:pPr>
              <a:t>‹#›</a:t>
            </a:fld>
            <a:endParaRPr lang="en-US" altLang="en-US" dirty="0"/>
          </a:p>
        </p:txBody>
      </p:sp>
    </p:spTree>
    <p:extLst>
      <p:ext uri="{BB962C8B-B14F-4D97-AF65-F5344CB8AC3E}">
        <p14:creationId xmlns:p14="http://schemas.microsoft.com/office/powerpoint/2010/main" val="40807418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3" name="Picture Placeholder 15"/>
          <p:cNvSpPr>
            <a:spLocks noGrp="1"/>
          </p:cNvSpPr>
          <p:nvPr>
            <p:ph type="pic" sz="quarter" idx="10"/>
          </p:nvPr>
        </p:nvSpPr>
        <p:spPr>
          <a:xfrm>
            <a:off x="0" y="0"/>
            <a:ext cx="9144000" cy="6858000"/>
          </a:xfrm>
          <a:prstGeom prst="rect">
            <a:avLst/>
          </a:prstGeom>
          <a:solidFill>
            <a:schemeClr val="accent3">
              <a:lumMod val="20000"/>
              <a:lumOff val="80000"/>
            </a:schemeClr>
          </a:solidFill>
        </p:spPr>
        <p:txBody>
          <a:bodyPr/>
          <a:lstStyle>
            <a:lvl1pPr marL="0" indent="0" algn="ctr">
              <a:buFontTx/>
              <a:buNone/>
              <a:defRPr/>
            </a:lvl1pPr>
          </a:lstStyle>
          <a:p>
            <a:endParaRPr lang="en-US" dirty="0"/>
          </a:p>
        </p:txBody>
      </p:sp>
    </p:spTree>
    <p:extLst>
      <p:ext uri="{BB962C8B-B14F-4D97-AF65-F5344CB8AC3E}">
        <p14:creationId xmlns:p14="http://schemas.microsoft.com/office/powerpoint/2010/main" val="13265259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9_Custom Layout">
    <p:spTree>
      <p:nvGrpSpPr>
        <p:cNvPr id="1" name=""/>
        <p:cNvGrpSpPr/>
        <p:nvPr/>
      </p:nvGrpSpPr>
      <p:grpSpPr>
        <a:xfrm>
          <a:off x="0" y="0"/>
          <a:ext cx="0" cy="0"/>
          <a:chOff x="0" y="0"/>
          <a:chExt cx="0" cy="0"/>
        </a:xfrm>
      </p:grpSpPr>
      <p:sp>
        <p:nvSpPr>
          <p:cNvPr id="3" name="Picture Placeholder 15"/>
          <p:cNvSpPr>
            <a:spLocks noGrp="1"/>
          </p:cNvSpPr>
          <p:nvPr>
            <p:ph type="pic" sz="quarter" idx="10"/>
          </p:nvPr>
        </p:nvSpPr>
        <p:spPr>
          <a:xfrm>
            <a:off x="0" y="0"/>
            <a:ext cx="9144000" cy="6858000"/>
          </a:xfrm>
          <a:prstGeom prst="rect">
            <a:avLst/>
          </a:prstGeom>
          <a:solidFill>
            <a:schemeClr val="accent3">
              <a:lumMod val="20000"/>
              <a:lumOff val="80000"/>
            </a:schemeClr>
          </a:solidFill>
        </p:spPr>
      </p:sp>
    </p:spTree>
    <p:extLst>
      <p:ext uri="{BB962C8B-B14F-4D97-AF65-F5344CB8AC3E}">
        <p14:creationId xmlns:p14="http://schemas.microsoft.com/office/powerpoint/2010/main" val="19006267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20_Custom Layout">
    <p:spTree>
      <p:nvGrpSpPr>
        <p:cNvPr id="1" name=""/>
        <p:cNvGrpSpPr/>
        <p:nvPr/>
      </p:nvGrpSpPr>
      <p:grpSpPr>
        <a:xfrm>
          <a:off x="0" y="0"/>
          <a:ext cx="0" cy="0"/>
          <a:chOff x="0" y="0"/>
          <a:chExt cx="0" cy="0"/>
        </a:xfrm>
      </p:grpSpPr>
      <p:sp>
        <p:nvSpPr>
          <p:cNvPr id="3" name="Picture Placeholder 15"/>
          <p:cNvSpPr>
            <a:spLocks noGrp="1"/>
          </p:cNvSpPr>
          <p:nvPr>
            <p:ph type="pic" sz="quarter" idx="10"/>
          </p:nvPr>
        </p:nvSpPr>
        <p:spPr>
          <a:xfrm>
            <a:off x="0" y="0"/>
            <a:ext cx="9144000" cy="6858000"/>
          </a:xfrm>
          <a:prstGeom prst="rect">
            <a:avLst/>
          </a:prstGeom>
          <a:solidFill>
            <a:schemeClr val="accent3">
              <a:lumMod val="20000"/>
              <a:lumOff val="80000"/>
            </a:schemeClr>
          </a:solidFill>
        </p:spPr>
      </p:sp>
    </p:spTree>
    <p:extLst>
      <p:ext uri="{BB962C8B-B14F-4D97-AF65-F5344CB8AC3E}">
        <p14:creationId xmlns:p14="http://schemas.microsoft.com/office/powerpoint/2010/main" val="16732057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1B59BB8-A89E-53DE-D37E-93ECDE2E88A7}"/>
              </a:ext>
            </a:extLst>
          </p:cNvPr>
          <p:cNvSpPr/>
          <p:nvPr userDrawn="1"/>
        </p:nvSpPr>
        <p:spPr>
          <a:xfrm>
            <a:off x="0" y="0"/>
            <a:ext cx="9151938" cy="871538"/>
          </a:xfrm>
          <a:prstGeom prst="rect">
            <a:avLst/>
          </a:prstGeom>
          <a:solidFill>
            <a:srgbClr val="03617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900"/>
          </a:p>
        </p:txBody>
      </p:sp>
      <p:pic>
        <p:nvPicPr>
          <p:cNvPr id="1027" name="Picture 26">
            <a:extLst>
              <a:ext uri="{FF2B5EF4-FFF2-40B4-BE49-F238E27FC236}">
                <a16:creationId xmlns:a16="http://schemas.microsoft.com/office/drawing/2014/main" id="{2BB7E36B-3605-840D-FE37-9AC1D653D4C7}"/>
              </a:ext>
            </a:extLst>
          </p:cNvPr>
          <p:cNvPicPr>
            <a:picLocks noChangeAspect="1" noChangeArrowheads="1"/>
          </p:cNvPicPr>
          <p:nvPr userDrawn="1"/>
        </p:nvPicPr>
        <p:blipFill>
          <a:blip r:embed="rId11">
            <a:extLst>
              <a:ext uri="{28A0092B-C50C-407E-A947-70E740481C1C}">
                <a14:useLocalDpi xmlns:a14="http://schemas.microsoft.com/office/drawing/2010/main" val="0"/>
              </a:ext>
            </a:extLst>
          </a:blip>
          <a:srcRect t="34891" b="34891"/>
          <a:stretch>
            <a:fillRect/>
          </a:stretch>
        </p:blipFill>
        <p:spPr bwMode="auto">
          <a:xfrm>
            <a:off x="-9525" y="-7938"/>
            <a:ext cx="2724150"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Rectangle 29">
            <a:extLst>
              <a:ext uri="{FF2B5EF4-FFF2-40B4-BE49-F238E27FC236}">
                <a16:creationId xmlns:a16="http://schemas.microsoft.com/office/drawing/2014/main" id="{3E0B1A97-4D2D-E09D-8013-4D019787F92E}"/>
              </a:ext>
            </a:extLst>
          </p:cNvPr>
          <p:cNvSpPr/>
          <p:nvPr userDrawn="1"/>
        </p:nvSpPr>
        <p:spPr>
          <a:xfrm>
            <a:off x="-9525" y="6418263"/>
            <a:ext cx="9170988" cy="446087"/>
          </a:xfrm>
          <a:prstGeom prst="rect">
            <a:avLst/>
          </a:prstGeom>
          <a:solidFill>
            <a:srgbClr val="03617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900"/>
          </a:p>
        </p:txBody>
      </p:sp>
      <p:sp>
        <p:nvSpPr>
          <p:cNvPr id="25" name="Graphic 13">
            <a:extLst>
              <a:ext uri="{FF2B5EF4-FFF2-40B4-BE49-F238E27FC236}">
                <a16:creationId xmlns:a16="http://schemas.microsoft.com/office/drawing/2014/main" id="{94F8F5AF-432A-55F0-B085-CE0865ABD4D4}"/>
              </a:ext>
            </a:extLst>
          </p:cNvPr>
          <p:cNvSpPr/>
          <p:nvPr userDrawn="1"/>
        </p:nvSpPr>
        <p:spPr>
          <a:xfrm>
            <a:off x="-1" y="6418263"/>
            <a:ext cx="9151937" cy="363537"/>
          </a:xfrm>
          <a:custGeom>
            <a:avLst/>
            <a:gdLst>
              <a:gd name="connsiteX0" fmla="*/ 12203052 w 24406104"/>
              <a:gd name="connsiteY0" fmla="*/ 0 h 2853262"/>
              <a:gd name="connsiteX1" fmla="*/ 0 w 24406104"/>
              <a:gd name="connsiteY1" fmla="*/ 0 h 2853262"/>
              <a:gd name="connsiteX2" fmla="*/ 0 w 24406104"/>
              <a:gd name="connsiteY2" fmla="*/ 362438 h 2853262"/>
              <a:gd name="connsiteX3" fmla="*/ 12132964 w 24406104"/>
              <a:gd name="connsiteY3" fmla="*/ 2843432 h 2853262"/>
              <a:gd name="connsiteX4" fmla="*/ 12132964 w 24406104"/>
              <a:gd name="connsiteY4" fmla="*/ 2843432 h 2853262"/>
              <a:gd name="connsiteX5" fmla="*/ 12170940 w 24406104"/>
              <a:gd name="connsiteY5" fmla="*/ 2851079 h 2853262"/>
              <a:gd name="connsiteX6" fmla="*/ 12231343 w 24406104"/>
              <a:gd name="connsiteY6" fmla="*/ 2851843 h 2853262"/>
              <a:gd name="connsiteX7" fmla="*/ 12272887 w 24406104"/>
              <a:gd name="connsiteY7" fmla="*/ 2843432 h 2853262"/>
              <a:gd name="connsiteX8" fmla="*/ 12272887 w 24406104"/>
              <a:gd name="connsiteY8" fmla="*/ 2843432 h 2853262"/>
              <a:gd name="connsiteX9" fmla="*/ 24406104 w 24406104"/>
              <a:gd name="connsiteY9" fmla="*/ 362438 h 2853262"/>
              <a:gd name="connsiteX10" fmla="*/ 24406104 w 24406104"/>
              <a:gd name="connsiteY10" fmla="*/ 0 h 2853262"/>
              <a:gd name="connsiteX11" fmla="*/ 12203052 w 24406104"/>
              <a:gd name="connsiteY11" fmla="*/ 0 h 2853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406104" h="2853262">
                <a:moveTo>
                  <a:pt x="12203052" y="0"/>
                </a:moveTo>
                <a:lnTo>
                  <a:pt x="0" y="0"/>
                </a:lnTo>
                <a:lnTo>
                  <a:pt x="0" y="362438"/>
                </a:lnTo>
                <a:lnTo>
                  <a:pt x="12132964" y="2843432"/>
                </a:lnTo>
                <a:lnTo>
                  <a:pt x="12132964" y="2843432"/>
                </a:lnTo>
                <a:lnTo>
                  <a:pt x="12170940" y="2851079"/>
                </a:lnTo>
                <a:cubicBezTo>
                  <a:pt x="12187506" y="2853118"/>
                  <a:pt x="12208405" y="2854392"/>
                  <a:pt x="12231343" y="2851843"/>
                </a:cubicBezTo>
                <a:lnTo>
                  <a:pt x="12272887" y="2843432"/>
                </a:lnTo>
                <a:lnTo>
                  <a:pt x="12272887" y="2843432"/>
                </a:lnTo>
                <a:lnTo>
                  <a:pt x="24406104" y="362438"/>
                </a:lnTo>
                <a:lnTo>
                  <a:pt x="24406104" y="0"/>
                </a:lnTo>
                <a:lnTo>
                  <a:pt x="12203052" y="0"/>
                </a:lnTo>
                <a:close/>
              </a:path>
            </a:pathLst>
          </a:custGeom>
          <a:solidFill>
            <a:srgbClr val="19405B"/>
          </a:solidFill>
          <a:ln w="25483" cap="flat">
            <a:noFill/>
            <a:prstDash val="solid"/>
            <a:miter/>
          </a:ln>
        </p:spPr>
        <p:txBody>
          <a:bodyPr anchor="ctr"/>
          <a:lstStyle/>
          <a:p>
            <a:pPr eaLnBrk="1" fontAlgn="auto" hangingPunct="1">
              <a:spcBef>
                <a:spcPts val="0"/>
              </a:spcBef>
              <a:spcAft>
                <a:spcPts val="0"/>
              </a:spcAft>
              <a:defRPr/>
            </a:pPr>
            <a:endParaRPr lang="en-US" sz="900" dirty="0">
              <a:latin typeface="+mn-lt"/>
            </a:endParaRPr>
          </a:p>
        </p:txBody>
      </p:sp>
      <p:sp>
        <p:nvSpPr>
          <p:cNvPr id="6" name="Slide Number Placeholder 5">
            <a:extLst>
              <a:ext uri="{FF2B5EF4-FFF2-40B4-BE49-F238E27FC236}">
                <a16:creationId xmlns:a16="http://schemas.microsoft.com/office/drawing/2014/main" id="{11A98F81-60D5-4CBD-A28A-F4C242924950}"/>
              </a:ext>
            </a:extLst>
          </p:cNvPr>
          <p:cNvSpPr>
            <a:spLocks noGrp="1"/>
          </p:cNvSpPr>
          <p:nvPr>
            <p:ph type="sldNum" sz="quarter" idx="4"/>
          </p:nvPr>
        </p:nvSpPr>
        <p:spPr>
          <a:xfrm>
            <a:off x="4048125" y="6416675"/>
            <a:ext cx="1055688" cy="365125"/>
          </a:xfrm>
          <a:prstGeom prst="rect">
            <a:avLst/>
          </a:prstGeom>
        </p:spPr>
        <p:txBody>
          <a:bodyPr vert="horz" wrap="square" lIns="91440" tIns="45720" rIns="91440" bIns="45720" numCol="1" anchor="ctr" anchorCtr="0" compatLnSpc="1">
            <a:prstTxWarp prst="textNoShape">
              <a:avLst/>
            </a:prstTxWarp>
          </a:bodyPr>
          <a:lstStyle>
            <a:lvl1pPr algn="ctr" eaLnBrk="1" fontAlgn="auto" hangingPunct="1">
              <a:spcBef>
                <a:spcPts val="0"/>
              </a:spcBef>
              <a:spcAft>
                <a:spcPts val="0"/>
              </a:spcAft>
              <a:defRPr sz="863" b="1">
                <a:solidFill>
                  <a:schemeClr val="bg1"/>
                </a:solidFill>
                <a:latin typeface="PT Sans" panose="020B0503020203020204" pitchFamily="34" charset="0"/>
                <a:ea typeface="PT Sans" panose="020B0503020203020204" pitchFamily="34" charset="0"/>
              </a:defRPr>
            </a:lvl1pPr>
          </a:lstStyle>
          <a:p>
            <a:pPr>
              <a:defRPr/>
            </a:pPr>
            <a:fld id="{ECAD2CC8-3F92-4FF7-B46A-885A3C180BB7}" type="slidenum">
              <a:rPr lang="en-US" altLang="en-US"/>
              <a:pPr>
                <a:defRPr/>
              </a:pPr>
              <a:t>‹#›</a:t>
            </a:fld>
            <a:endParaRPr lang="en-US" altLang="en-US" dirty="0"/>
          </a:p>
        </p:txBody>
      </p:sp>
      <p:pic>
        <p:nvPicPr>
          <p:cNvPr id="1034" name="Picture 26">
            <a:extLst>
              <a:ext uri="{FF2B5EF4-FFF2-40B4-BE49-F238E27FC236}">
                <a16:creationId xmlns:a16="http://schemas.microsoft.com/office/drawing/2014/main" id="{66868AF5-4BE0-2736-7383-FD08F0C78A93}"/>
              </a:ext>
            </a:extLst>
          </p:cNvPr>
          <p:cNvPicPr>
            <a:picLocks noChangeAspect="1" noChangeArrowheads="1"/>
          </p:cNvPicPr>
          <p:nvPr userDrawn="1"/>
        </p:nvPicPr>
        <p:blipFill>
          <a:blip r:embed="rId12">
            <a:extLst>
              <a:ext uri="{28A0092B-C50C-407E-A947-70E740481C1C}">
                <a14:useLocalDpi xmlns:a14="http://schemas.microsoft.com/office/drawing/2010/main" val="0"/>
              </a:ext>
            </a:extLst>
          </a:blip>
          <a:srcRect t="34891" b="34891"/>
          <a:stretch>
            <a:fillRect/>
          </a:stretch>
        </p:blipFill>
        <p:spPr bwMode="auto">
          <a:xfrm>
            <a:off x="6437313" y="-17463"/>
            <a:ext cx="2724150" cy="889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5" name="Graphic 13">
            <a:extLst>
              <a:ext uri="{FF2B5EF4-FFF2-40B4-BE49-F238E27FC236}">
                <a16:creationId xmlns:a16="http://schemas.microsoft.com/office/drawing/2014/main" id="{07E87735-F6D7-1EED-46D0-3988223F7EAD}"/>
              </a:ext>
            </a:extLst>
          </p:cNvPr>
          <p:cNvSpPr>
            <a:spLocks/>
          </p:cNvSpPr>
          <p:nvPr userDrawn="1"/>
        </p:nvSpPr>
        <p:spPr bwMode="auto">
          <a:xfrm rot="10800000">
            <a:off x="1588" y="515938"/>
            <a:ext cx="9142412" cy="355600"/>
          </a:xfrm>
          <a:custGeom>
            <a:avLst/>
            <a:gdLst>
              <a:gd name="T0" fmla="*/ 538618 w 24406104"/>
              <a:gd name="T1" fmla="*/ 0 h 2853262"/>
              <a:gd name="T2" fmla="*/ 0 w 24406104"/>
              <a:gd name="T3" fmla="*/ 0 h 2853262"/>
              <a:gd name="T4" fmla="*/ 0 w 24406104"/>
              <a:gd name="T5" fmla="*/ 1 h 2853262"/>
              <a:gd name="T6" fmla="*/ 535524 w 24406104"/>
              <a:gd name="T7" fmla="*/ 11 h 2853262"/>
              <a:gd name="T8" fmla="*/ 535524 w 24406104"/>
              <a:gd name="T9" fmla="*/ 11 h 2853262"/>
              <a:gd name="T10" fmla="*/ 537200 w 24406104"/>
              <a:gd name="T11" fmla="*/ 11 h 2853262"/>
              <a:gd name="T12" fmla="*/ 539867 w 24406104"/>
              <a:gd name="T13" fmla="*/ 11 h 2853262"/>
              <a:gd name="T14" fmla="*/ 541700 w 24406104"/>
              <a:gd name="T15" fmla="*/ 11 h 2853262"/>
              <a:gd name="T16" fmla="*/ 541700 w 24406104"/>
              <a:gd name="T17" fmla="*/ 11 h 2853262"/>
              <a:gd name="T18" fmla="*/ 1077236 w 24406104"/>
              <a:gd name="T19" fmla="*/ 1 h 2853262"/>
              <a:gd name="T20" fmla="*/ 1077236 w 24406104"/>
              <a:gd name="T21" fmla="*/ 0 h 2853262"/>
              <a:gd name="T22" fmla="*/ 538618 w 24406104"/>
              <a:gd name="T23" fmla="*/ 0 h 285326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4406104" h="2853262">
                <a:moveTo>
                  <a:pt x="12203052" y="0"/>
                </a:moveTo>
                <a:lnTo>
                  <a:pt x="0" y="0"/>
                </a:lnTo>
                <a:lnTo>
                  <a:pt x="0" y="362438"/>
                </a:lnTo>
                <a:lnTo>
                  <a:pt x="12132964" y="2843432"/>
                </a:lnTo>
                <a:lnTo>
                  <a:pt x="12170940" y="2851079"/>
                </a:lnTo>
                <a:cubicBezTo>
                  <a:pt x="12187506" y="2853118"/>
                  <a:pt x="12208405" y="2854392"/>
                  <a:pt x="12231343" y="2851843"/>
                </a:cubicBezTo>
                <a:lnTo>
                  <a:pt x="12272887" y="2843432"/>
                </a:lnTo>
                <a:lnTo>
                  <a:pt x="24406104" y="362438"/>
                </a:lnTo>
                <a:lnTo>
                  <a:pt x="24406104" y="0"/>
                </a:lnTo>
                <a:lnTo>
                  <a:pt x="12203052" y="0"/>
                </a:lnTo>
                <a:close/>
              </a:path>
            </a:pathLst>
          </a:custGeom>
          <a:solidFill>
            <a:srgbClr val="03617A"/>
          </a:solidFill>
          <a:ln>
            <a:noFill/>
          </a:ln>
        </p:spPr>
        <p:txBody>
          <a:bodyPr anchor="ctr"/>
          <a:lstStyle/>
          <a:p>
            <a:endParaRPr lang="en-US"/>
          </a:p>
        </p:txBody>
      </p:sp>
      <p:sp>
        <p:nvSpPr>
          <p:cNvPr id="2" name="TextBox 1">
            <a:extLst>
              <a:ext uri="{FF2B5EF4-FFF2-40B4-BE49-F238E27FC236}">
                <a16:creationId xmlns:a16="http://schemas.microsoft.com/office/drawing/2014/main" id="{FBE16C68-4893-29D3-9108-1F30E8D77EBE}"/>
              </a:ext>
            </a:extLst>
          </p:cNvPr>
          <p:cNvSpPr txBox="1"/>
          <p:nvPr userDrawn="1"/>
        </p:nvSpPr>
        <p:spPr>
          <a:xfrm>
            <a:off x="0" y="204788"/>
            <a:ext cx="9134475" cy="230187"/>
          </a:xfrm>
          <a:prstGeom prst="rect">
            <a:avLst/>
          </a:prstGeom>
          <a:noFill/>
        </p:spPr>
        <p:txBody>
          <a:bodyPr>
            <a:spAutoFit/>
          </a:bodyPr>
          <a:lstStyle/>
          <a:p>
            <a:pPr algn="ctr">
              <a:defRPr/>
            </a:pPr>
            <a:r>
              <a:rPr lang="en-US" sz="900" b="1" spc="563" dirty="0">
                <a:solidFill>
                  <a:prstClr val="white"/>
                </a:solidFill>
                <a:latin typeface="Work Sans" panose="00000800000000000000" pitchFamily="50" charset="0"/>
                <a:ea typeface="PT Sans" panose="020B0503020203020204" pitchFamily="34" charset="0"/>
              </a:rPr>
              <a:t>IOWA DEPARTMENT OF TRANSPORTATION</a:t>
            </a:r>
          </a:p>
        </p:txBody>
      </p:sp>
      <p:pic>
        <p:nvPicPr>
          <p:cNvPr id="3" name="Picture 2" descr="A picture containing text, clipart">
            <a:extLst>
              <a:ext uri="{FF2B5EF4-FFF2-40B4-BE49-F238E27FC236}">
                <a16:creationId xmlns:a16="http://schemas.microsoft.com/office/drawing/2014/main" id="{494255D0-39F1-E3D9-A3B9-04BFE1651B93}"/>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3602976" y="397741"/>
            <a:ext cx="1926936" cy="481734"/>
          </a:xfrm>
          <a:prstGeom prst="rect">
            <a:avLst/>
          </a:prstGeom>
        </p:spPr>
      </p:pic>
    </p:spTree>
  </p:cSld>
  <p:clrMap bg1="lt1" tx1="dk1" bg2="lt2" tx2="dk2" accent1="accent1" accent2="accent2" accent3="accent3" accent4="accent4" accent5="accent5" accent6="accent6" hlink="hlink" folHlink="folHlink"/>
  <p:sldLayoutIdLst>
    <p:sldLayoutId id="2147483732" r:id="rId1"/>
    <p:sldLayoutId id="2147483733" r:id="rId2"/>
    <p:sldLayoutId id="2147483735" r:id="rId3"/>
    <p:sldLayoutId id="2147483736" r:id="rId4"/>
    <p:sldLayoutId id="2147483738" r:id="rId5"/>
    <p:sldLayoutId id="2147483739" r:id="rId6"/>
    <p:sldLayoutId id="2147483749" r:id="rId7"/>
    <p:sldLayoutId id="2147483751" r:id="rId8"/>
    <p:sldLayoutId id="2147483752" r:id="rId9"/>
  </p:sldLayoutIdLst>
  <p:hf hdr="0" ftr="0" dt="0"/>
  <p:txStyles>
    <p:titleStyle>
      <a:lvl1pPr algn="l" defTabSz="684213" rtl="0" eaLnBrk="0" fontAlgn="base" hangingPunct="0">
        <a:lnSpc>
          <a:spcPct val="90000"/>
        </a:lnSpc>
        <a:spcBef>
          <a:spcPct val="0"/>
        </a:spcBef>
        <a:spcAft>
          <a:spcPct val="0"/>
        </a:spcAft>
        <a:defRPr sz="3200" b="1" kern="1200">
          <a:solidFill>
            <a:schemeClr val="tx1"/>
          </a:solidFill>
          <a:latin typeface="Roboto Slab" pitchFamily="2" charset="0"/>
          <a:ea typeface="Roboto Slab" pitchFamily="2" charset="0"/>
          <a:cs typeface="Roboto Slab" pitchFamily="2" charset="0"/>
        </a:defRPr>
      </a:lvl1pPr>
      <a:lvl2pPr algn="l" defTabSz="684213" rtl="0" eaLnBrk="0" fontAlgn="base" hangingPunct="0">
        <a:lnSpc>
          <a:spcPct val="90000"/>
        </a:lnSpc>
        <a:spcBef>
          <a:spcPct val="0"/>
        </a:spcBef>
        <a:spcAft>
          <a:spcPct val="0"/>
        </a:spcAft>
        <a:defRPr sz="3200" b="1">
          <a:solidFill>
            <a:schemeClr val="tx1"/>
          </a:solidFill>
          <a:latin typeface="Roboto Slab" pitchFamily="2" charset="0"/>
          <a:ea typeface="Roboto Slab" pitchFamily="2" charset="0"/>
          <a:cs typeface="Roboto Slab" pitchFamily="2" charset="0"/>
        </a:defRPr>
      </a:lvl2pPr>
      <a:lvl3pPr algn="l" defTabSz="684213" rtl="0" eaLnBrk="0" fontAlgn="base" hangingPunct="0">
        <a:lnSpc>
          <a:spcPct val="90000"/>
        </a:lnSpc>
        <a:spcBef>
          <a:spcPct val="0"/>
        </a:spcBef>
        <a:spcAft>
          <a:spcPct val="0"/>
        </a:spcAft>
        <a:defRPr sz="3200" b="1">
          <a:solidFill>
            <a:schemeClr val="tx1"/>
          </a:solidFill>
          <a:latin typeface="Roboto Slab" pitchFamily="2" charset="0"/>
          <a:ea typeface="Roboto Slab" pitchFamily="2" charset="0"/>
          <a:cs typeface="Roboto Slab" pitchFamily="2" charset="0"/>
        </a:defRPr>
      </a:lvl3pPr>
      <a:lvl4pPr algn="l" defTabSz="684213" rtl="0" eaLnBrk="0" fontAlgn="base" hangingPunct="0">
        <a:lnSpc>
          <a:spcPct val="90000"/>
        </a:lnSpc>
        <a:spcBef>
          <a:spcPct val="0"/>
        </a:spcBef>
        <a:spcAft>
          <a:spcPct val="0"/>
        </a:spcAft>
        <a:defRPr sz="3200" b="1">
          <a:solidFill>
            <a:schemeClr val="tx1"/>
          </a:solidFill>
          <a:latin typeface="Roboto Slab" pitchFamily="2" charset="0"/>
          <a:ea typeface="Roboto Slab" pitchFamily="2" charset="0"/>
          <a:cs typeface="Roboto Slab" pitchFamily="2" charset="0"/>
        </a:defRPr>
      </a:lvl4pPr>
      <a:lvl5pPr algn="l" defTabSz="684213" rtl="0" eaLnBrk="0" fontAlgn="base" hangingPunct="0">
        <a:lnSpc>
          <a:spcPct val="90000"/>
        </a:lnSpc>
        <a:spcBef>
          <a:spcPct val="0"/>
        </a:spcBef>
        <a:spcAft>
          <a:spcPct val="0"/>
        </a:spcAft>
        <a:defRPr sz="3200" b="1">
          <a:solidFill>
            <a:schemeClr val="tx1"/>
          </a:solidFill>
          <a:latin typeface="Roboto Slab" pitchFamily="2" charset="0"/>
          <a:ea typeface="Roboto Slab" pitchFamily="2" charset="0"/>
          <a:cs typeface="Roboto Slab" pitchFamily="2" charset="0"/>
        </a:defRPr>
      </a:lvl5pPr>
      <a:lvl6pPr marL="171496" algn="l" defTabSz="685388" rtl="0" fontAlgn="base">
        <a:lnSpc>
          <a:spcPct val="90000"/>
        </a:lnSpc>
        <a:spcBef>
          <a:spcPct val="0"/>
        </a:spcBef>
        <a:spcAft>
          <a:spcPct val="0"/>
        </a:spcAft>
        <a:defRPr sz="3264">
          <a:solidFill>
            <a:schemeClr val="tx1"/>
          </a:solidFill>
          <a:latin typeface="Calibri Light" panose="020F0302020204030204" pitchFamily="34" charset="0"/>
        </a:defRPr>
      </a:lvl6pPr>
      <a:lvl7pPr marL="342992" algn="l" defTabSz="685388" rtl="0" fontAlgn="base">
        <a:lnSpc>
          <a:spcPct val="90000"/>
        </a:lnSpc>
        <a:spcBef>
          <a:spcPct val="0"/>
        </a:spcBef>
        <a:spcAft>
          <a:spcPct val="0"/>
        </a:spcAft>
        <a:defRPr sz="3264">
          <a:solidFill>
            <a:schemeClr val="tx1"/>
          </a:solidFill>
          <a:latin typeface="Calibri Light" panose="020F0302020204030204" pitchFamily="34" charset="0"/>
        </a:defRPr>
      </a:lvl7pPr>
      <a:lvl8pPr marL="514487" algn="l" defTabSz="685388" rtl="0" fontAlgn="base">
        <a:lnSpc>
          <a:spcPct val="90000"/>
        </a:lnSpc>
        <a:spcBef>
          <a:spcPct val="0"/>
        </a:spcBef>
        <a:spcAft>
          <a:spcPct val="0"/>
        </a:spcAft>
        <a:defRPr sz="3264">
          <a:solidFill>
            <a:schemeClr val="tx1"/>
          </a:solidFill>
          <a:latin typeface="Calibri Light" panose="020F0302020204030204" pitchFamily="34" charset="0"/>
        </a:defRPr>
      </a:lvl8pPr>
      <a:lvl9pPr marL="685983" algn="l" defTabSz="685388" rtl="0" fontAlgn="base">
        <a:lnSpc>
          <a:spcPct val="90000"/>
        </a:lnSpc>
        <a:spcBef>
          <a:spcPct val="0"/>
        </a:spcBef>
        <a:spcAft>
          <a:spcPct val="0"/>
        </a:spcAft>
        <a:defRPr sz="3264">
          <a:solidFill>
            <a:schemeClr val="tx1"/>
          </a:solidFill>
          <a:latin typeface="Calibri Light" panose="020F0302020204030204" pitchFamily="34" charset="0"/>
        </a:defRPr>
      </a:lvl9pPr>
    </p:titleStyle>
    <p:bodyStyle>
      <a:lvl1pPr marL="169863" indent="-169863" algn="l" defTabSz="684213" rtl="0" eaLnBrk="0" fontAlgn="base" hangingPunct="0">
        <a:lnSpc>
          <a:spcPct val="90000"/>
        </a:lnSpc>
        <a:spcBef>
          <a:spcPts val="750"/>
        </a:spcBef>
        <a:spcAft>
          <a:spcPct val="0"/>
        </a:spcAft>
        <a:buFont typeface="Arial" panose="020B0604020202020204" pitchFamily="34" charset="0"/>
        <a:buChar char="•"/>
        <a:defRPr sz="2000" kern="1200">
          <a:solidFill>
            <a:schemeClr val="tx1"/>
          </a:solidFill>
          <a:latin typeface="PT Sans" panose="020B0503020203020204" pitchFamily="34" charset="0"/>
          <a:ea typeface="PT Sans" panose="020B0503020203020204" pitchFamily="34" charset="0"/>
          <a:cs typeface="PT Sans" panose="020B0503020203020204" pitchFamily="34" charset="0"/>
        </a:defRPr>
      </a:lvl1pPr>
      <a:lvl2pPr marL="512763" indent="-169863" algn="l" defTabSz="684213" rtl="0" eaLnBrk="0" fontAlgn="base" hangingPunct="0">
        <a:lnSpc>
          <a:spcPct val="90000"/>
        </a:lnSpc>
        <a:spcBef>
          <a:spcPts val="375"/>
        </a:spcBef>
        <a:spcAft>
          <a:spcPct val="0"/>
        </a:spcAft>
        <a:buFont typeface="Arial" panose="020B0604020202020204" pitchFamily="34" charset="0"/>
        <a:buChar char="•"/>
        <a:defRPr sz="1700" kern="1200">
          <a:solidFill>
            <a:schemeClr val="tx1"/>
          </a:solidFill>
          <a:latin typeface="PT Sans" panose="020B0503020203020204" pitchFamily="34" charset="0"/>
          <a:ea typeface="PT Sans" panose="020B0503020203020204" pitchFamily="34" charset="0"/>
          <a:cs typeface="PT Sans" panose="020B0503020203020204" pitchFamily="34" charset="0"/>
        </a:defRPr>
      </a:lvl2pPr>
      <a:lvl3pPr marL="855663" indent="-169863" algn="l" defTabSz="684213" rtl="0" eaLnBrk="0" fontAlgn="base" hangingPunct="0">
        <a:lnSpc>
          <a:spcPct val="90000"/>
        </a:lnSpc>
        <a:spcBef>
          <a:spcPts val="375"/>
        </a:spcBef>
        <a:spcAft>
          <a:spcPct val="0"/>
        </a:spcAft>
        <a:buFont typeface="Arial" panose="020B0604020202020204" pitchFamily="34" charset="0"/>
        <a:buChar char="•"/>
        <a:defRPr sz="1400" kern="1200">
          <a:solidFill>
            <a:schemeClr val="tx1"/>
          </a:solidFill>
          <a:latin typeface="PT Sans" panose="020B0503020203020204" pitchFamily="34" charset="0"/>
          <a:ea typeface="PT Sans" panose="020B0503020203020204" pitchFamily="34" charset="0"/>
          <a:cs typeface="PT Sans" panose="020B0503020203020204" pitchFamily="34" charset="0"/>
        </a:defRPr>
      </a:lvl3pPr>
      <a:lvl4pPr marL="1198563" indent="-169863" algn="l" defTabSz="684213"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PT Sans" panose="020B0503020203020204" pitchFamily="34" charset="0"/>
          <a:ea typeface="PT Sans" panose="020B0503020203020204" pitchFamily="34" charset="0"/>
          <a:cs typeface="PT Sans" panose="020B0503020203020204" pitchFamily="34" charset="0"/>
        </a:defRPr>
      </a:lvl4pPr>
      <a:lvl5pPr marL="1541463" indent="-169863" algn="l" defTabSz="684213"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PT Sans" panose="020B0503020203020204" pitchFamily="34" charset="0"/>
          <a:ea typeface="PT Sans" panose="020B0503020203020204" pitchFamily="34" charset="0"/>
          <a:cs typeface="PT Sans" panose="020B0503020203020204" pitchFamily="34" charset="0"/>
        </a:defRPr>
      </a:lvl5pPr>
      <a:lvl6pPr marL="1885982" indent="-171453" algn="l" defTabSz="685812"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87" indent="-171453" algn="l" defTabSz="685812"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93" indent="-171453" algn="l" defTabSz="685812"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99" indent="-171453" algn="l" defTabSz="685812"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12" rtl="0" eaLnBrk="1" latinLnBrk="0" hangingPunct="1">
        <a:defRPr sz="1350" kern="1200">
          <a:solidFill>
            <a:schemeClr val="tx1"/>
          </a:solidFill>
          <a:latin typeface="+mn-lt"/>
          <a:ea typeface="+mn-ea"/>
          <a:cs typeface="+mn-cs"/>
        </a:defRPr>
      </a:lvl1pPr>
      <a:lvl2pPr marL="342906" algn="l" defTabSz="685812" rtl="0" eaLnBrk="1" latinLnBrk="0" hangingPunct="1">
        <a:defRPr sz="1350" kern="1200">
          <a:solidFill>
            <a:schemeClr val="tx1"/>
          </a:solidFill>
          <a:latin typeface="+mn-lt"/>
          <a:ea typeface="+mn-ea"/>
          <a:cs typeface="+mn-cs"/>
        </a:defRPr>
      </a:lvl2pPr>
      <a:lvl3pPr marL="685812" algn="l" defTabSz="685812" rtl="0" eaLnBrk="1" latinLnBrk="0" hangingPunct="1">
        <a:defRPr sz="1350" kern="1200">
          <a:solidFill>
            <a:schemeClr val="tx1"/>
          </a:solidFill>
          <a:latin typeface="+mn-lt"/>
          <a:ea typeface="+mn-ea"/>
          <a:cs typeface="+mn-cs"/>
        </a:defRPr>
      </a:lvl3pPr>
      <a:lvl4pPr marL="1028717" algn="l" defTabSz="685812" rtl="0" eaLnBrk="1" latinLnBrk="0" hangingPunct="1">
        <a:defRPr sz="1350" kern="1200">
          <a:solidFill>
            <a:schemeClr val="tx1"/>
          </a:solidFill>
          <a:latin typeface="+mn-lt"/>
          <a:ea typeface="+mn-ea"/>
          <a:cs typeface="+mn-cs"/>
        </a:defRPr>
      </a:lvl4pPr>
      <a:lvl5pPr marL="1371623" algn="l" defTabSz="685812" rtl="0" eaLnBrk="1" latinLnBrk="0" hangingPunct="1">
        <a:defRPr sz="1350" kern="1200">
          <a:solidFill>
            <a:schemeClr val="tx1"/>
          </a:solidFill>
          <a:latin typeface="+mn-lt"/>
          <a:ea typeface="+mn-ea"/>
          <a:cs typeface="+mn-cs"/>
        </a:defRPr>
      </a:lvl5pPr>
      <a:lvl6pPr marL="1714529" algn="l" defTabSz="685812" rtl="0" eaLnBrk="1" latinLnBrk="0" hangingPunct="1">
        <a:defRPr sz="1350" kern="1200">
          <a:solidFill>
            <a:schemeClr val="tx1"/>
          </a:solidFill>
          <a:latin typeface="+mn-lt"/>
          <a:ea typeface="+mn-ea"/>
          <a:cs typeface="+mn-cs"/>
        </a:defRPr>
      </a:lvl6pPr>
      <a:lvl7pPr marL="2057434" algn="l" defTabSz="685812" rtl="0" eaLnBrk="1" latinLnBrk="0" hangingPunct="1">
        <a:defRPr sz="1350" kern="1200">
          <a:solidFill>
            <a:schemeClr val="tx1"/>
          </a:solidFill>
          <a:latin typeface="+mn-lt"/>
          <a:ea typeface="+mn-ea"/>
          <a:cs typeface="+mn-cs"/>
        </a:defRPr>
      </a:lvl7pPr>
      <a:lvl8pPr marL="2400340" algn="l" defTabSz="685812" rtl="0" eaLnBrk="1" latinLnBrk="0" hangingPunct="1">
        <a:defRPr sz="1350" kern="1200">
          <a:solidFill>
            <a:schemeClr val="tx1"/>
          </a:solidFill>
          <a:latin typeface="+mn-lt"/>
          <a:ea typeface="+mn-ea"/>
          <a:cs typeface="+mn-cs"/>
        </a:defRPr>
      </a:lvl8pPr>
      <a:lvl9pPr marL="2743246" algn="l" defTabSz="685812"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8976006"/>
      </p:ext>
    </p:extLst>
  </p:cSld>
  <p:clrMap bg1="lt1" tx1="dk1" bg2="lt2" tx2="dk2" accent1="accent1" accent2="accent2" accent3="accent3" accent4="accent4" accent5="accent5" accent6="accent6" hlink="hlink" folHlink="folHlink"/>
  <p:sldLayoutIdLst>
    <p:sldLayoutId id="214748375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6.sv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slide" Target="slide5.xml"/><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slide" Target="slide5.xml"/><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slide" Target="slide5.xml"/><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slide" Target="slide5.xml"/><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2" Type="http://schemas.openxmlformats.org/officeDocument/2006/relationships/slide" Target="slide6.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slide" Target="slide1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9.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4" descr="Davenport_Brady_Street">
            <a:extLst>
              <a:ext uri="{FF2B5EF4-FFF2-40B4-BE49-F238E27FC236}">
                <a16:creationId xmlns:a16="http://schemas.microsoft.com/office/drawing/2014/main" id="{9F1710BA-D919-E86E-A370-49CEDC3F6D28}"/>
              </a:ext>
            </a:extLst>
          </p:cNvPr>
          <p:cNvPicPr>
            <a:picLocks noChangeAspect="1" noChangeArrowheads="1"/>
          </p:cNvPicPr>
          <p:nvPr/>
        </p:nvPicPr>
        <p:blipFill>
          <a:blip r:embed="rId3" cstate="print"/>
          <a:srcRect/>
          <a:stretch>
            <a:fillRect/>
          </a:stretch>
        </p:blipFill>
        <p:spPr bwMode="auto">
          <a:xfrm>
            <a:off x="0" y="878487"/>
            <a:ext cx="9144000" cy="6089869"/>
          </a:xfrm>
          <a:prstGeom prst="rect">
            <a:avLst/>
          </a:prstGeom>
          <a:noFill/>
          <a:ln w="9525">
            <a:noFill/>
            <a:miter lim="800000"/>
            <a:headEnd/>
            <a:tailEnd/>
          </a:ln>
        </p:spPr>
      </p:pic>
      <p:sp>
        <p:nvSpPr>
          <p:cNvPr id="9219" name="Graphic 2">
            <a:extLst>
              <a:ext uri="{FF2B5EF4-FFF2-40B4-BE49-F238E27FC236}">
                <a16:creationId xmlns:a16="http://schemas.microsoft.com/office/drawing/2014/main" id="{D3E68993-95C5-0AF4-FCC2-BC26C3D36F32}"/>
              </a:ext>
            </a:extLst>
          </p:cNvPr>
          <p:cNvSpPr>
            <a:spLocks/>
          </p:cNvSpPr>
          <p:nvPr/>
        </p:nvSpPr>
        <p:spPr bwMode="auto">
          <a:xfrm>
            <a:off x="-44448" y="3986213"/>
            <a:ext cx="9240714" cy="2752725"/>
          </a:xfrm>
          <a:custGeom>
            <a:avLst/>
            <a:gdLst>
              <a:gd name="T0" fmla="*/ 2433474 w 18294857"/>
              <a:gd name="T1" fmla="*/ 386249 h 5362670"/>
              <a:gd name="T2" fmla="*/ 2433474 w 18294857"/>
              <a:gd name="T3" fmla="*/ 388817 h 5362670"/>
              <a:gd name="T4" fmla="*/ 0 w 18294857"/>
              <a:gd name="T5" fmla="*/ 2596 h 5362670"/>
              <a:gd name="T6" fmla="*/ 0 w 18294857"/>
              <a:gd name="T7" fmla="*/ 1194228 h 5362670"/>
              <a:gd name="T8" fmla="*/ 2433474 w 18294857"/>
              <a:gd name="T9" fmla="*/ 1571712 h 5362670"/>
              <a:gd name="T10" fmla="*/ 2433474 w 18294857"/>
              <a:gd name="T11" fmla="*/ 1569115 h 5362670"/>
              <a:gd name="T12" fmla="*/ 4866947 w 18294857"/>
              <a:gd name="T13" fmla="*/ 1191632 h 5362670"/>
              <a:gd name="T14" fmla="*/ 4866947 w 18294857"/>
              <a:gd name="T15" fmla="*/ 0 h 5362670"/>
              <a:gd name="T16" fmla="*/ 2433474 w 18294857"/>
              <a:gd name="T17" fmla="*/ 386249 h 536267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8294857" h="5362670">
                <a:moveTo>
                  <a:pt x="9147429" y="1317879"/>
                </a:moveTo>
                <a:lnTo>
                  <a:pt x="9147429" y="1326642"/>
                </a:lnTo>
                <a:lnTo>
                  <a:pt x="0" y="8858"/>
                </a:lnTo>
                <a:lnTo>
                  <a:pt x="0" y="4074700"/>
                </a:lnTo>
                <a:lnTo>
                  <a:pt x="9147429" y="5362671"/>
                </a:lnTo>
                <a:lnTo>
                  <a:pt x="9147429" y="5353812"/>
                </a:lnTo>
                <a:lnTo>
                  <a:pt x="18294858" y="4065841"/>
                </a:lnTo>
                <a:lnTo>
                  <a:pt x="18294858" y="0"/>
                </a:lnTo>
                <a:lnTo>
                  <a:pt x="9147429" y="1317879"/>
                </a:lnTo>
                <a:close/>
              </a:path>
            </a:pathLst>
          </a:custGeom>
          <a:solidFill>
            <a:srgbClr val="231F20">
              <a:alpha val="56862"/>
            </a:srgbClr>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lIns="34299" tIns="17150" rIns="34299" bIns="17150" anchor="ctr"/>
          <a:lstStyle/>
          <a:p>
            <a:endParaRPr lang="en-US"/>
          </a:p>
        </p:txBody>
      </p:sp>
      <p:pic>
        <p:nvPicPr>
          <p:cNvPr id="5" name="Graphic 4">
            <a:extLst>
              <a:ext uri="{FF2B5EF4-FFF2-40B4-BE49-F238E27FC236}">
                <a16:creationId xmlns:a16="http://schemas.microsoft.com/office/drawing/2014/main" id="{AC5DA2BD-031F-56BA-146E-A09DD574232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4097" y="6044712"/>
            <a:ext cx="9302942" cy="818966"/>
          </a:xfrm>
          <a:prstGeom prst="rect">
            <a:avLst/>
          </a:prstGeom>
        </p:spPr>
      </p:pic>
      <p:sp>
        <p:nvSpPr>
          <p:cNvPr id="5125" name="Title Placeholder 1">
            <a:extLst>
              <a:ext uri="{FF2B5EF4-FFF2-40B4-BE49-F238E27FC236}">
                <a16:creationId xmlns:a16="http://schemas.microsoft.com/office/drawing/2014/main" id="{70B3DBF5-BDA3-B148-6BC4-B608A3C434D0}"/>
              </a:ext>
            </a:extLst>
          </p:cNvPr>
          <p:cNvSpPr txBox="1">
            <a:spLocks noChangeArrowheads="1"/>
          </p:cNvSpPr>
          <p:nvPr/>
        </p:nvSpPr>
        <p:spPr bwMode="auto">
          <a:xfrm>
            <a:off x="0" y="4905375"/>
            <a:ext cx="9164638" cy="366713"/>
          </a:xfrm>
          <a:prstGeom prst="rect">
            <a:avLst/>
          </a:prstGeom>
          <a:noFill/>
          <a:ln>
            <a:noFill/>
          </a:ln>
        </p:spPr>
        <p:txBody>
          <a:bodyPr anchor="ctr"/>
          <a:lstStyle>
            <a:lvl1pPr defTabSz="1827213">
              <a:defRPr>
                <a:solidFill>
                  <a:schemeClr val="tx1"/>
                </a:solidFill>
                <a:latin typeface="Calibri" panose="020F0502020204030204" pitchFamily="34" charset="0"/>
              </a:defRPr>
            </a:lvl1pPr>
            <a:lvl2pPr marL="742950" indent="-285750" defTabSz="1827213">
              <a:defRPr>
                <a:solidFill>
                  <a:schemeClr val="tx1"/>
                </a:solidFill>
                <a:latin typeface="Calibri" panose="020F0502020204030204" pitchFamily="34" charset="0"/>
              </a:defRPr>
            </a:lvl2pPr>
            <a:lvl3pPr marL="1143000" indent="-228600" defTabSz="1827213">
              <a:defRPr>
                <a:solidFill>
                  <a:schemeClr val="tx1"/>
                </a:solidFill>
                <a:latin typeface="Calibri" panose="020F0502020204030204" pitchFamily="34" charset="0"/>
              </a:defRPr>
            </a:lvl3pPr>
            <a:lvl4pPr marL="1600200" indent="-228600" defTabSz="1827213">
              <a:defRPr>
                <a:solidFill>
                  <a:schemeClr val="tx1"/>
                </a:solidFill>
                <a:latin typeface="Calibri" panose="020F0502020204030204" pitchFamily="34" charset="0"/>
              </a:defRPr>
            </a:lvl4pPr>
            <a:lvl5pPr marL="2057400" indent="-228600" defTabSz="1827213">
              <a:defRPr>
                <a:solidFill>
                  <a:schemeClr val="tx1"/>
                </a:solidFill>
                <a:latin typeface="Calibri" panose="020F0502020204030204" pitchFamily="34" charset="0"/>
              </a:defRPr>
            </a:lvl5pPr>
            <a:lvl6pPr marL="2514600" indent="-228600" defTabSz="1827213" eaLnBrk="0" fontAlgn="base" hangingPunct="0">
              <a:spcBef>
                <a:spcPct val="0"/>
              </a:spcBef>
              <a:spcAft>
                <a:spcPct val="0"/>
              </a:spcAft>
              <a:defRPr>
                <a:solidFill>
                  <a:schemeClr val="tx1"/>
                </a:solidFill>
                <a:latin typeface="Calibri" panose="020F0502020204030204" pitchFamily="34" charset="0"/>
              </a:defRPr>
            </a:lvl6pPr>
            <a:lvl7pPr marL="2971800" indent="-228600" defTabSz="1827213" eaLnBrk="0" fontAlgn="base" hangingPunct="0">
              <a:spcBef>
                <a:spcPct val="0"/>
              </a:spcBef>
              <a:spcAft>
                <a:spcPct val="0"/>
              </a:spcAft>
              <a:defRPr>
                <a:solidFill>
                  <a:schemeClr val="tx1"/>
                </a:solidFill>
                <a:latin typeface="Calibri" panose="020F0502020204030204" pitchFamily="34" charset="0"/>
              </a:defRPr>
            </a:lvl7pPr>
            <a:lvl8pPr marL="3429000" indent="-228600" defTabSz="1827213" eaLnBrk="0" fontAlgn="base" hangingPunct="0">
              <a:spcBef>
                <a:spcPct val="0"/>
              </a:spcBef>
              <a:spcAft>
                <a:spcPct val="0"/>
              </a:spcAft>
              <a:defRPr>
                <a:solidFill>
                  <a:schemeClr val="tx1"/>
                </a:solidFill>
                <a:latin typeface="Calibri" panose="020F0502020204030204" pitchFamily="34" charset="0"/>
              </a:defRPr>
            </a:lvl8pPr>
            <a:lvl9pPr marL="3886200" indent="-228600" defTabSz="1827213" eaLnBrk="0" fontAlgn="base" hangingPunct="0">
              <a:spcBef>
                <a:spcPct val="0"/>
              </a:spcBef>
              <a:spcAft>
                <a:spcPct val="0"/>
              </a:spcAft>
              <a:defRPr>
                <a:solidFill>
                  <a:schemeClr val="tx1"/>
                </a:solidFill>
                <a:latin typeface="Calibri" panose="020F0502020204030204" pitchFamily="34" charset="0"/>
              </a:defRPr>
            </a:lvl9pPr>
          </a:lstStyle>
          <a:p>
            <a:pPr algn="ctr" eaLnBrk="1" fontAlgn="auto" hangingPunct="1">
              <a:lnSpc>
                <a:spcPct val="90000"/>
              </a:lnSpc>
              <a:spcBef>
                <a:spcPts val="0"/>
              </a:spcBef>
              <a:spcAft>
                <a:spcPts val="0"/>
              </a:spcAft>
              <a:defRPr/>
            </a:pPr>
            <a:r>
              <a:rPr lang="en-US" altLang="en-US" sz="3264" b="1" dirty="0">
                <a:solidFill>
                  <a:schemeClr val="bg1"/>
                </a:solidFill>
                <a:latin typeface="Roboto Slab" pitchFamily="2" charset="0"/>
                <a:ea typeface="Roboto Slab" pitchFamily="2" charset="0"/>
                <a:cs typeface="Roboto Slab" pitchFamily="2" charset="0"/>
              </a:rPr>
              <a:t>Iowa’s Clean Air Attainment Program</a:t>
            </a:r>
          </a:p>
        </p:txBody>
      </p:sp>
      <p:sp>
        <p:nvSpPr>
          <p:cNvPr id="5126" name="Text Placeholder 2">
            <a:extLst>
              <a:ext uri="{FF2B5EF4-FFF2-40B4-BE49-F238E27FC236}">
                <a16:creationId xmlns:a16="http://schemas.microsoft.com/office/drawing/2014/main" id="{BCF379CD-3CE2-6FB5-E92B-847FDB5FB031}"/>
              </a:ext>
            </a:extLst>
          </p:cNvPr>
          <p:cNvSpPr txBox="1">
            <a:spLocks noChangeArrowheads="1"/>
          </p:cNvSpPr>
          <p:nvPr/>
        </p:nvSpPr>
        <p:spPr bwMode="auto">
          <a:xfrm>
            <a:off x="-44448" y="5613584"/>
            <a:ext cx="9240714" cy="306388"/>
          </a:xfrm>
          <a:prstGeom prst="rect">
            <a:avLst/>
          </a:prstGeom>
          <a:noFill/>
          <a:ln>
            <a:noFill/>
          </a:ln>
        </p:spPr>
        <p:txBody>
          <a:bodyPr/>
          <a:lstStyle>
            <a:lvl1pPr defTabSz="1827213">
              <a:defRPr>
                <a:solidFill>
                  <a:schemeClr val="tx1"/>
                </a:solidFill>
                <a:latin typeface="Calibri" panose="020F0502020204030204" pitchFamily="34" charset="0"/>
              </a:defRPr>
            </a:lvl1pPr>
            <a:lvl2pPr marL="1370013" indent="-455613" defTabSz="1827213">
              <a:defRPr>
                <a:solidFill>
                  <a:schemeClr val="tx1"/>
                </a:solidFill>
                <a:latin typeface="Calibri" panose="020F0502020204030204" pitchFamily="34" charset="0"/>
              </a:defRPr>
            </a:lvl2pPr>
            <a:lvl3pPr marL="2284413" indent="-455613" defTabSz="1827213">
              <a:defRPr>
                <a:solidFill>
                  <a:schemeClr val="tx1"/>
                </a:solidFill>
                <a:latin typeface="Calibri" panose="020F0502020204030204" pitchFamily="34" charset="0"/>
              </a:defRPr>
            </a:lvl3pPr>
            <a:lvl4pPr marL="3198813" indent="-455613" defTabSz="1827213">
              <a:defRPr>
                <a:solidFill>
                  <a:schemeClr val="tx1"/>
                </a:solidFill>
                <a:latin typeface="Calibri" panose="020F0502020204030204" pitchFamily="34" charset="0"/>
              </a:defRPr>
            </a:lvl4pPr>
            <a:lvl5pPr marL="4113213" indent="-455613" defTabSz="1827213">
              <a:defRPr>
                <a:solidFill>
                  <a:schemeClr val="tx1"/>
                </a:solidFill>
                <a:latin typeface="Calibri" panose="020F0502020204030204" pitchFamily="34" charset="0"/>
              </a:defRPr>
            </a:lvl5pPr>
            <a:lvl6pPr marL="4570413" indent="-455613" defTabSz="1827213" eaLnBrk="0" fontAlgn="base" hangingPunct="0">
              <a:spcBef>
                <a:spcPct val="0"/>
              </a:spcBef>
              <a:spcAft>
                <a:spcPct val="0"/>
              </a:spcAft>
              <a:defRPr>
                <a:solidFill>
                  <a:schemeClr val="tx1"/>
                </a:solidFill>
                <a:latin typeface="Calibri" panose="020F0502020204030204" pitchFamily="34" charset="0"/>
              </a:defRPr>
            </a:lvl6pPr>
            <a:lvl7pPr marL="5027613" indent="-455613" defTabSz="1827213" eaLnBrk="0" fontAlgn="base" hangingPunct="0">
              <a:spcBef>
                <a:spcPct val="0"/>
              </a:spcBef>
              <a:spcAft>
                <a:spcPct val="0"/>
              </a:spcAft>
              <a:defRPr>
                <a:solidFill>
                  <a:schemeClr val="tx1"/>
                </a:solidFill>
                <a:latin typeface="Calibri" panose="020F0502020204030204" pitchFamily="34" charset="0"/>
              </a:defRPr>
            </a:lvl7pPr>
            <a:lvl8pPr marL="5484813" indent="-455613" defTabSz="1827213" eaLnBrk="0" fontAlgn="base" hangingPunct="0">
              <a:spcBef>
                <a:spcPct val="0"/>
              </a:spcBef>
              <a:spcAft>
                <a:spcPct val="0"/>
              </a:spcAft>
              <a:defRPr>
                <a:solidFill>
                  <a:schemeClr val="tx1"/>
                </a:solidFill>
                <a:latin typeface="Calibri" panose="020F0502020204030204" pitchFamily="34" charset="0"/>
              </a:defRPr>
            </a:lvl8pPr>
            <a:lvl9pPr marL="5942013" indent="-455613" defTabSz="1827213" eaLnBrk="0" fontAlgn="base" hangingPunct="0">
              <a:spcBef>
                <a:spcPct val="0"/>
              </a:spcBef>
              <a:spcAft>
                <a:spcPct val="0"/>
              </a:spcAft>
              <a:defRPr>
                <a:solidFill>
                  <a:schemeClr val="tx1"/>
                </a:solidFill>
                <a:latin typeface="Calibri" panose="020F0502020204030204" pitchFamily="34" charset="0"/>
              </a:defRPr>
            </a:lvl9pPr>
          </a:lstStyle>
          <a:p>
            <a:pPr algn="ctr" eaLnBrk="1" fontAlgn="auto" hangingPunct="1">
              <a:lnSpc>
                <a:spcPct val="90000"/>
              </a:lnSpc>
              <a:spcBef>
                <a:spcPts val="750"/>
              </a:spcBef>
              <a:spcAft>
                <a:spcPts val="0"/>
              </a:spcAft>
              <a:defRPr/>
            </a:pPr>
            <a:r>
              <a:rPr lang="en-US" altLang="en-US" sz="2000" dirty="0">
                <a:solidFill>
                  <a:schemeClr val="bg1"/>
                </a:solidFill>
                <a:latin typeface="PT Sans Pro" panose="020B0503020203020204" pitchFamily="34" charset="0"/>
                <a:ea typeface="PT Sans" panose="020B0503020203020204" pitchFamily="34" charset="0"/>
                <a:cs typeface="PT Sans" panose="020B0503020203020204" pitchFamily="34" charset="0"/>
              </a:rPr>
              <a:t>Funding Recommendation</a:t>
            </a:r>
          </a:p>
        </p:txBody>
      </p:sp>
      <p:sp>
        <p:nvSpPr>
          <p:cNvPr id="9223" name="Text Placeholder 2">
            <a:extLst>
              <a:ext uri="{FF2B5EF4-FFF2-40B4-BE49-F238E27FC236}">
                <a16:creationId xmlns:a16="http://schemas.microsoft.com/office/drawing/2014/main" id="{B58B5BEF-3EF7-A3E0-D2BA-970CAA3C10EC}"/>
              </a:ext>
            </a:extLst>
          </p:cNvPr>
          <p:cNvSpPr txBox="1">
            <a:spLocks noChangeArrowheads="1"/>
          </p:cNvSpPr>
          <p:nvPr/>
        </p:nvSpPr>
        <p:spPr bwMode="auto">
          <a:xfrm>
            <a:off x="8217074" y="6526213"/>
            <a:ext cx="811039" cy="150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827213">
              <a:defRPr>
                <a:solidFill>
                  <a:schemeClr val="tx1"/>
                </a:solidFill>
                <a:latin typeface="Calibri" panose="020F0502020204030204" pitchFamily="34" charset="0"/>
              </a:defRPr>
            </a:lvl1pPr>
            <a:lvl2pPr marL="1370013" indent="-455613" defTabSz="1827213">
              <a:defRPr>
                <a:solidFill>
                  <a:schemeClr val="tx1"/>
                </a:solidFill>
                <a:latin typeface="Calibri" panose="020F0502020204030204" pitchFamily="34" charset="0"/>
              </a:defRPr>
            </a:lvl2pPr>
            <a:lvl3pPr marL="2284413" indent="-455613" defTabSz="1827213">
              <a:defRPr>
                <a:solidFill>
                  <a:schemeClr val="tx1"/>
                </a:solidFill>
                <a:latin typeface="Calibri" panose="020F0502020204030204" pitchFamily="34" charset="0"/>
              </a:defRPr>
            </a:lvl3pPr>
            <a:lvl4pPr marL="3198813" indent="-455613" defTabSz="1827213">
              <a:defRPr>
                <a:solidFill>
                  <a:schemeClr val="tx1"/>
                </a:solidFill>
                <a:latin typeface="Calibri" panose="020F0502020204030204" pitchFamily="34" charset="0"/>
              </a:defRPr>
            </a:lvl4pPr>
            <a:lvl5pPr marL="4113213" indent="-455613" defTabSz="1827213">
              <a:defRPr>
                <a:solidFill>
                  <a:schemeClr val="tx1"/>
                </a:solidFill>
                <a:latin typeface="Calibri" panose="020F0502020204030204" pitchFamily="34" charset="0"/>
              </a:defRPr>
            </a:lvl5pPr>
            <a:lvl6pPr marL="4570413" indent="-455613" defTabSz="1827213" eaLnBrk="0" fontAlgn="base" hangingPunct="0">
              <a:spcBef>
                <a:spcPct val="0"/>
              </a:spcBef>
              <a:spcAft>
                <a:spcPct val="0"/>
              </a:spcAft>
              <a:defRPr>
                <a:solidFill>
                  <a:schemeClr val="tx1"/>
                </a:solidFill>
                <a:latin typeface="Calibri" panose="020F0502020204030204" pitchFamily="34" charset="0"/>
              </a:defRPr>
            </a:lvl6pPr>
            <a:lvl7pPr marL="5027613" indent="-455613" defTabSz="1827213" eaLnBrk="0" fontAlgn="base" hangingPunct="0">
              <a:spcBef>
                <a:spcPct val="0"/>
              </a:spcBef>
              <a:spcAft>
                <a:spcPct val="0"/>
              </a:spcAft>
              <a:defRPr>
                <a:solidFill>
                  <a:schemeClr val="tx1"/>
                </a:solidFill>
                <a:latin typeface="Calibri" panose="020F0502020204030204" pitchFamily="34" charset="0"/>
              </a:defRPr>
            </a:lvl7pPr>
            <a:lvl8pPr marL="5484813" indent="-455613" defTabSz="1827213" eaLnBrk="0" fontAlgn="base" hangingPunct="0">
              <a:spcBef>
                <a:spcPct val="0"/>
              </a:spcBef>
              <a:spcAft>
                <a:spcPct val="0"/>
              </a:spcAft>
              <a:defRPr>
                <a:solidFill>
                  <a:schemeClr val="tx1"/>
                </a:solidFill>
                <a:latin typeface="Calibri" panose="020F0502020204030204" pitchFamily="34" charset="0"/>
              </a:defRPr>
            </a:lvl8pPr>
            <a:lvl9pPr marL="5942013" indent="-455613" defTabSz="1827213" eaLnBrk="0" fontAlgn="base" hangingPunct="0">
              <a:spcBef>
                <a:spcPct val="0"/>
              </a:spcBef>
              <a:spcAft>
                <a:spcPct val="0"/>
              </a:spcAft>
              <a:defRPr>
                <a:solidFill>
                  <a:schemeClr val="tx1"/>
                </a:solidFill>
                <a:latin typeface="Calibri" panose="020F0502020204030204" pitchFamily="34" charset="0"/>
              </a:defRPr>
            </a:lvl9pPr>
          </a:lstStyle>
          <a:p>
            <a:pPr algn="r" eaLnBrk="1" hangingPunct="1">
              <a:lnSpc>
                <a:spcPct val="90000"/>
              </a:lnSpc>
              <a:spcBef>
                <a:spcPts val="750"/>
              </a:spcBef>
            </a:pPr>
            <a:r>
              <a:rPr lang="en-US" altLang="en-US" sz="900" dirty="0">
                <a:solidFill>
                  <a:schemeClr val="bg1"/>
                </a:solidFill>
                <a:latin typeface="PT Sans" panose="020B0503020203090204" pitchFamily="34" charset="0"/>
                <a:ea typeface="PT Sans" panose="020B0503020203090204" pitchFamily="34" charset="0"/>
                <a:cs typeface="PT Sans" panose="020B0503020203090204" pitchFamily="34" charset="0"/>
              </a:rPr>
              <a:t>12/10/2024</a:t>
            </a:r>
          </a:p>
        </p:txBody>
      </p:sp>
      <p:sp>
        <p:nvSpPr>
          <p:cNvPr id="9224" name="Text Placeholder 2">
            <a:extLst>
              <a:ext uri="{FF2B5EF4-FFF2-40B4-BE49-F238E27FC236}">
                <a16:creationId xmlns:a16="http://schemas.microsoft.com/office/drawing/2014/main" id="{049B296D-C6A1-D460-DCA8-6CF92C6E906B}"/>
              </a:ext>
            </a:extLst>
          </p:cNvPr>
          <p:cNvSpPr txBox="1">
            <a:spLocks noChangeArrowheads="1"/>
          </p:cNvSpPr>
          <p:nvPr/>
        </p:nvSpPr>
        <p:spPr bwMode="auto">
          <a:xfrm>
            <a:off x="166688" y="6380163"/>
            <a:ext cx="2345595" cy="29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827213">
              <a:defRPr>
                <a:solidFill>
                  <a:schemeClr val="tx1"/>
                </a:solidFill>
                <a:latin typeface="Calibri" panose="020F0502020204030204" pitchFamily="34" charset="0"/>
              </a:defRPr>
            </a:lvl1pPr>
            <a:lvl2pPr marL="1370013" indent="-455613" defTabSz="1827213">
              <a:defRPr>
                <a:solidFill>
                  <a:schemeClr val="tx1"/>
                </a:solidFill>
                <a:latin typeface="Calibri" panose="020F0502020204030204" pitchFamily="34" charset="0"/>
              </a:defRPr>
            </a:lvl2pPr>
            <a:lvl3pPr marL="2284413" indent="-455613" defTabSz="1827213">
              <a:defRPr>
                <a:solidFill>
                  <a:schemeClr val="tx1"/>
                </a:solidFill>
                <a:latin typeface="Calibri" panose="020F0502020204030204" pitchFamily="34" charset="0"/>
              </a:defRPr>
            </a:lvl3pPr>
            <a:lvl4pPr marL="3198813" indent="-455613" defTabSz="1827213">
              <a:defRPr>
                <a:solidFill>
                  <a:schemeClr val="tx1"/>
                </a:solidFill>
                <a:latin typeface="Calibri" panose="020F0502020204030204" pitchFamily="34" charset="0"/>
              </a:defRPr>
            </a:lvl4pPr>
            <a:lvl5pPr marL="4113213" indent="-455613" defTabSz="1827213">
              <a:defRPr>
                <a:solidFill>
                  <a:schemeClr val="tx1"/>
                </a:solidFill>
                <a:latin typeface="Calibri" panose="020F0502020204030204" pitchFamily="34" charset="0"/>
              </a:defRPr>
            </a:lvl5pPr>
            <a:lvl6pPr marL="4570413" indent="-455613" defTabSz="1827213" eaLnBrk="0" fontAlgn="base" hangingPunct="0">
              <a:spcBef>
                <a:spcPct val="0"/>
              </a:spcBef>
              <a:spcAft>
                <a:spcPct val="0"/>
              </a:spcAft>
              <a:defRPr>
                <a:solidFill>
                  <a:schemeClr val="tx1"/>
                </a:solidFill>
                <a:latin typeface="Calibri" panose="020F0502020204030204" pitchFamily="34" charset="0"/>
              </a:defRPr>
            </a:lvl6pPr>
            <a:lvl7pPr marL="5027613" indent="-455613" defTabSz="1827213" eaLnBrk="0" fontAlgn="base" hangingPunct="0">
              <a:spcBef>
                <a:spcPct val="0"/>
              </a:spcBef>
              <a:spcAft>
                <a:spcPct val="0"/>
              </a:spcAft>
              <a:defRPr>
                <a:solidFill>
                  <a:schemeClr val="tx1"/>
                </a:solidFill>
                <a:latin typeface="Calibri" panose="020F0502020204030204" pitchFamily="34" charset="0"/>
              </a:defRPr>
            </a:lvl7pPr>
            <a:lvl8pPr marL="5484813" indent="-455613" defTabSz="1827213" eaLnBrk="0" fontAlgn="base" hangingPunct="0">
              <a:spcBef>
                <a:spcPct val="0"/>
              </a:spcBef>
              <a:spcAft>
                <a:spcPct val="0"/>
              </a:spcAft>
              <a:defRPr>
                <a:solidFill>
                  <a:schemeClr val="tx1"/>
                </a:solidFill>
                <a:latin typeface="Calibri" panose="020F0502020204030204" pitchFamily="34" charset="0"/>
              </a:defRPr>
            </a:lvl8pPr>
            <a:lvl9pPr marL="5942013" indent="-455613" defTabSz="1827213" eaLnBrk="0" fontAlgn="base" hangingPunct="0">
              <a:spcBef>
                <a:spcPct val="0"/>
              </a:spcBef>
              <a:spcAft>
                <a:spcPct val="0"/>
              </a:spcAft>
              <a:defRPr>
                <a:solidFill>
                  <a:schemeClr val="tx1"/>
                </a:solidFill>
                <a:latin typeface="Calibri" panose="020F0502020204030204" pitchFamily="34" charset="0"/>
              </a:defRPr>
            </a:lvl9pPr>
          </a:lstStyle>
          <a:p>
            <a:pPr eaLnBrk="1" hangingPunct="1">
              <a:lnSpc>
                <a:spcPct val="90000"/>
              </a:lnSpc>
              <a:spcBef>
                <a:spcPts val="750"/>
              </a:spcBef>
            </a:pPr>
            <a:r>
              <a:rPr lang="en-US" altLang="en-US" sz="900" dirty="0">
                <a:solidFill>
                  <a:schemeClr val="bg1"/>
                </a:solidFill>
                <a:latin typeface="PT Sans" panose="020B0503020203090204" pitchFamily="34" charset="0"/>
                <a:ea typeface="PT Sans" panose="020B0503020203090204" pitchFamily="34" charset="0"/>
                <a:cs typeface="PT Sans" panose="020B0503020203090204" pitchFamily="34" charset="0"/>
              </a:rPr>
              <a:t>Debra Arp</a:t>
            </a:r>
          </a:p>
          <a:p>
            <a:pPr eaLnBrk="1" hangingPunct="1">
              <a:spcAft>
                <a:spcPts val="225"/>
              </a:spcAft>
            </a:pPr>
            <a:r>
              <a:rPr lang="en-US" altLang="en-US" sz="900" dirty="0">
                <a:solidFill>
                  <a:schemeClr val="bg1"/>
                </a:solidFill>
                <a:latin typeface="PT Sans" panose="020B0503020203090204" pitchFamily="34" charset="0"/>
                <a:ea typeface="PT Sans" panose="020B0503020203090204" pitchFamily="34" charset="0"/>
                <a:cs typeface="PT Sans" panose="020B0503020203090204" pitchFamily="34" charset="0"/>
              </a:rPr>
              <a:t>Local Systems Bureau, Grant Team Leader</a:t>
            </a:r>
          </a:p>
        </p:txBody>
      </p:sp>
      <p:cxnSp>
        <p:nvCxnSpPr>
          <p:cNvPr id="2" name="Straight Connector 1">
            <a:extLst>
              <a:ext uri="{FF2B5EF4-FFF2-40B4-BE49-F238E27FC236}">
                <a16:creationId xmlns:a16="http://schemas.microsoft.com/office/drawing/2014/main" id="{77056E1D-1B8D-6BF0-7A4B-B4492911234B}"/>
              </a:ext>
            </a:extLst>
          </p:cNvPr>
          <p:cNvCxnSpPr>
            <a:cxnSpLocks/>
          </p:cNvCxnSpPr>
          <p:nvPr/>
        </p:nvCxnSpPr>
        <p:spPr>
          <a:xfrm>
            <a:off x="4291806" y="5454773"/>
            <a:ext cx="560388" cy="0"/>
          </a:xfrm>
          <a:prstGeom prst="line">
            <a:avLst/>
          </a:prstGeom>
          <a:ln w="95250">
            <a:solidFill>
              <a:srgbClr val="C6D667"/>
            </a:solidFill>
          </a:ln>
        </p:spPr>
        <p:style>
          <a:lnRef idx="1">
            <a:schemeClr val="accent1"/>
          </a:lnRef>
          <a:fillRef idx="0">
            <a:schemeClr val="accent1"/>
          </a:fillRef>
          <a:effectRef idx="0">
            <a:schemeClr val="accent1"/>
          </a:effectRef>
          <a:fontRef idx="minor">
            <a:schemeClr val="tx1"/>
          </a:fontRef>
        </p:style>
      </p:cxnSp>
      <p:pic>
        <p:nvPicPr>
          <p:cNvPr id="7" name="Picture 6" descr="A picture containing text, clipart&#10;&#10;Description automatically generated">
            <a:extLst>
              <a:ext uri="{FF2B5EF4-FFF2-40B4-BE49-F238E27FC236}">
                <a16:creationId xmlns:a16="http://schemas.microsoft.com/office/drawing/2014/main" id="{2B8519A6-50D0-E2AA-E630-67FB465D399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399202" y="5968268"/>
            <a:ext cx="2345595" cy="586399"/>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A24CA16-4FAF-A1CF-74FD-1638FAF2F131}"/>
              </a:ext>
            </a:extLst>
          </p:cNvPr>
          <p:cNvSpPr/>
          <p:nvPr/>
        </p:nvSpPr>
        <p:spPr>
          <a:xfrm>
            <a:off x="0" y="781740"/>
            <a:ext cx="3916973" cy="5581650"/>
          </a:xfrm>
          <a:prstGeom prst="rect">
            <a:avLst/>
          </a:prstGeom>
          <a:solidFill>
            <a:srgbClr val="19405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900"/>
          </a:p>
        </p:txBody>
      </p:sp>
      <p:sp>
        <p:nvSpPr>
          <p:cNvPr id="23" name="TextBox 22">
            <a:extLst>
              <a:ext uri="{FF2B5EF4-FFF2-40B4-BE49-F238E27FC236}">
                <a16:creationId xmlns:a16="http://schemas.microsoft.com/office/drawing/2014/main" id="{D419F927-1038-57A3-A3A1-C7B10D357095}"/>
              </a:ext>
            </a:extLst>
          </p:cNvPr>
          <p:cNvSpPr txBox="1"/>
          <p:nvPr/>
        </p:nvSpPr>
        <p:spPr bwMode="auto">
          <a:xfrm>
            <a:off x="388082" y="1036035"/>
            <a:ext cx="3199179" cy="1569660"/>
          </a:xfrm>
          <a:prstGeom prst="rect">
            <a:avLst/>
          </a:prstGeom>
          <a:noFill/>
        </p:spPr>
        <p:txBody>
          <a:bodyPr wrap="square">
            <a:spAutoFit/>
          </a:bodyPr>
          <a:lstStyle/>
          <a:p>
            <a:pPr eaLnBrk="1" fontAlgn="auto" hangingPunct="1">
              <a:spcBef>
                <a:spcPts val="0"/>
              </a:spcBef>
              <a:spcAft>
                <a:spcPts val="0"/>
              </a:spcAft>
              <a:defRPr/>
            </a:pPr>
            <a:r>
              <a:rPr lang="en-US" sz="2400" b="1" spc="113" dirty="0">
                <a:solidFill>
                  <a:schemeClr val="bg1"/>
                </a:solidFill>
                <a:latin typeface="Roboto Slab" pitchFamily="2" charset="0"/>
                <a:ea typeface="Roboto Slab" pitchFamily="2" charset="0"/>
                <a:cs typeface="Montserrat" charset="0"/>
              </a:rPr>
              <a:t>SE 14th St (U.S. 69) Corridor Adaptive Signal Control</a:t>
            </a:r>
          </a:p>
          <a:p>
            <a:pPr eaLnBrk="1" fontAlgn="auto" hangingPunct="1">
              <a:spcBef>
                <a:spcPts val="0"/>
              </a:spcBef>
              <a:spcAft>
                <a:spcPts val="0"/>
              </a:spcAft>
              <a:defRPr/>
            </a:pPr>
            <a:r>
              <a:rPr lang="en-US" sz="2400" b="1" spc="113" dirty="0">
                <a:solidFill>
                  <a:schemeClr val="bg1"/>
                </a:solidFill>
                <a:latin typeface="Roboto Slab" pitchFamily="2" charset="0"/>
                <a:ea typeface="Roboto Slab" pitchFamily="2" charset="0"/>
                <a:cs typeface="Montserrat" charset="0"/>
              </a:rPr>
              <a:t>(Des Moines)</a:t>
            </a:r>
          </a:p>
        </p:txBody>
      </p:sp>
      <p:sp>
        <p:nvSpPr>
          <p:cNvPr id="27658" name="TextBox 23">
            <a:extLst>
              <a:ext uri="{FF2B5EF4-FFF2-40B4-BE49-F238E27FC236}">
                <a16:creationId xmlns:a16="http://schemas.microsoft.com/office/drawing/2014/main" id="{98589678-7CA2-1D4C-784A-EB3B0039364D}"/>
              </a:ext>
            </a:extLst>
          </p:cNvPr>
          <p:cNvSpPr txBox="1">
            <a:spLocks noChangeArrowheads="1"/>
          </p:cNvSpPr>
          <p:nvPr/>
        </p:nvSpPr>
        <p:spPr bwMode="auto">
          <a:xfrm>
            <a:off x="388082" y="3037417"/>
            <a:ext cx="3280630" cy="3139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dirty="0">
                <a:solidFill>
                  <a:schemeClr val="bg1"/>
                </a:solidFill>
                <a:latin typeface="+mn-lt"/>
                <a:ea typeface="PT Sans" panose="020B0503020203090204" pitchFamily="34" charset="0"/>
                <a:cs typeface="PT Sans" panose="020B0503020203090204" pitchFamily="34" charset="0"/>
              </a:rPr>
              <a:t>The project will install adaptive traffic signal control for 25 intersections along SE 14th Street from Walker Street to Cummins Road  and also upgrade detection, install pedestrian pushbuttons and update signal heads to comply with PROWAG.</a:t>
            </a:r>
          </a:p>
          <a:p>
            <a:pPr eaLnBrk="1" hangingPunct="1"/>
            <a:endParaRPr lang="en-US" altLang="en-US" dirty="0">
              <a:solidFill>
                <a:schemeClr val="bg1"/>
              </a:solidFill>
              <a:latin typeface="+mn-lt"/>
              <a:ea typeface="PT Sans" panose="020B0503020203090204" pitchFamily="34" charset="0"/>
              <a:cs typeface="PT Sans" panose="020B0503020203090204" pitchFamily="34" charset="0"/>
            </a:endParaRPr>
          </a:p>
          <a:p>
            <a:pPr eaLnBrk="1" hangingPunct="1"/>
            <a:r>
              <a:rPr lang="en-US" altLang="en-US" b="1" dirty="0">
                <a:solidFill>
                  <a:schemeClr val="bg1"/>
                </a:solidFill>
                <a:latin typeface="+mn-lt"/>
                <a:ea typeface="PT Sans" panose="020B0503020203090204" pitchFamily="34" charset="0"/>
                <a:cs typeface="PT Sans" panose="020B0503020203090204" pitchFamily="34" charset="0"/>
              </a:rPr>
              <a:t>Total Cost:    $2,594,000</a:t>
            </a:r>
          </a:p>
          <a:p>
            <a:pPr eaLnBrk="1" hangingPunct="1"/>
            <a:r>
              <a:rPr lang="en-US" altLang="en-US" b="1" dirty="0">
                <a:solidFill>
                  <a:schemeClr val="bg1"/>
                </a:solidFill>
                <a:latin typeface="+mn-lt"/>
                <a:ea typeface="PT Sans" panose="020B0503020203090204" pitchFamily="34" charset="0"/>
                <a:cs typeface="PT Sans" panose="020B0503020203090204" pitchFamily="34" charset="0"/>
              </a:rPr>
              <a:t>Requested:   $2,075,000 (80%)</a:t>
            </a:r>
            <a:endParaRPr lang="en-US" altLang="en-US" dirty="0">
              <a:solidFill>
                <a:schemeClr val="bg1"/>
              </a:solidFill>
              <a:latin typeface="+mn-lt"/>
              <a:ea typeface="PT Sans" panose="020B0503020203090204" pitchFamily="34" charset="0"/>
              <a:cs typeface="PT Sans" panose="020B0503020203090204" pitchFamily="34" charset="0"/>
            </a:endParaRPr>
          </a:p>
        </p:txBody>
      </p:sp>
      <p:sp>
        <p:nvSpPr>
          <p:cNvPr id="11" name="Slide Number Placeholder 5">
            <a:extLst>
              <a:ext uri="{FF2B5EF4-FFF2-40B4-BE49-F238E27FC236}">
                <a16:creationId xmlns:a16="http://schemas.microsoft.com/office/drawing/2014/main" id="{A5065A98-F4D0-B3E3-E37B-F6EAA0E1ADFC}"/>
              </a:ext>
            </a:extLst>
          </p:cNvPr>
          <p:cNvSpPr txBox="1">
            <a:spLocks noChangeArrowheads="1"/>
          </p:cNvSpPr>
          <p:nvPr/>
        </p:nvSpPr>
        <p:spPr bwMode="auto">
          <a:xfrm>
            <a:off x="3529013" y="6538913"/>
            <a:ext cx="2057400" cy="206375"/>
          </a:xfrm>
          <a:prstGeom prst="rect">
            <a:avLst/>
          </a:prstGeom>
          <a:noFill/>
          <a:ln>
            <a:noFill/>
          </a:ln>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eaLnBrk="1" fontAlgn="auto" hangingPunct="1">
              <a:spcBef>
                <a:spcPts val="0"/>
              </a:spcBef>
              <a:spcAft>
                <a:spcPts val="0"/>
              </a:spcAft>
              <a:defRPr/>
            </a:pPr>
            <a:fld id="{8988F3C0-4CA9-4FA4-A8C1-C092C202D405}" type="slidenum">
              <a:rPr lang="en-US" altLang="en-US" sz="863" b="1">
                <a:solidFill>
                  <a:schemeClr val="bg1"/>
                </a:solidFill>
                <a:latin typeface="PT Sans" panose="020B0503020203020204" pitchFamily="34" charset="0"/>
                <a:ea typeface="PT Sans" panose="020B0503020203020204" pitchFamily="34" charset="0"/>
                <a:cs typeface="PT Sans" panose="020B0503020203020204" pitchFamily="34" charset="0"/>
              </a:rPr>
              <a:pPr algn="ctr" eaLnBrk="1" fontAlgn="auto" hangingPunct="1">
                <a:spcBef>
                  <a:spcPts val="0"/>
                </a:spcBef>
                <a:spcAft>
                  <a:spcPts val="0"/>
                </a:spcAft>
                <a:defRPr/>
              </a:pPr>
              <a:t>10</a:t>
            </a:fld>
            <a:endParaRPr lang="en-US" altLang="en-US" sz="863" b="1" dirty="0">
              <a:solidFill>
                <a:schemeClr val="bg1"/>
              </a:solidFill>
              <a:latin typeface="PT Sans" panose="020B0503020203020204" pitchFamily="34" charset="0"/>
              <a:ea typeface="PT Sans" panose="020B0503020203020204" pitchFamily="34" charset="0"/>
              <a:cs typeface="PT Sans" panose="020B0503020203020204" pitchFamily="34" charset="0"/>
            </a:endParaRPr>
          </a:p>
        </p:txBody>
      </p:sp>
      <p:cxnSp>
        <p:nvCxnSpPr>
          <p:cNvPr id="6" name="Straight Connector 5">
            <a:extLst>
              <a:ext uri="{FF2B5EF4-FFF2-40B4-BE49-F238E27FC236}">
                <a16:creationId xmlns:a16="http://schemas.microsoft.com/office/drawing/2014/main" id="{0B198492-939F-ADD1-917B-31DE6010467E}"/>
              </a:ext>
            </a:extLst>
          </p:cNvPr>
          <p:cNvCxnSpPr>
            <a:cxnSpLocks/>
          </p:cNvCxnSpPr>
          <p:nvPr/>
        </p:nvCxnSpPr>
        <p:spPr>
          <a:xfrm>
            <a:off x="485468" y="2821122"/>
            <a:ext cx="560387" cy="0"/>
          </a:xfrm>
          <a:prstGeom prst="line">
            <a:avLst/>
          </a:prstGeom>
          <a:ln w="952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9" name="TextBox 18">
            <a:hlinkClick r:id="rId2" action="ppaction://hlinksldjump"/>
            <a:extLst>
              <a:ext uri="{FF2B5EF4-FFF2-40B4-BE49-F238E27FC236}">
                <a16:creationId xmlns:a16="http://schemas.microsoft.com/office/drawing/2014/main" id="{04AE8C53-D9A3-00A3-B68A-866F77E2A381}"/>
              </a:ext>
            </a:extLst>
          </p:cNvPr>
          <p:cNvSpPr txBox="1"/>
          <p:nvPr/>
        </p:nvSpPr>
        <p:spPr>
          <a:xfrm>
            <a:off x="3916973" y="6164262"/>
            <a:ext cx="3954632" cy="276999"/>
          </a:xfrm>
          <a:prstGeom prst="rect">
            <a:avLst/>
          </a:prstGeom>
          <a:noFill/>
        </p:spPr>
        <p:txBody>
          <a:bodyPr wrap="square" rtlCol="0">
            <a:spAutoFit/>
          </a:bodyPr>
          <a:lstStyle/>
          <a:p>
            <a:pPr defTabSz="914400" eaLnBrk="1" fontAlgn="auto" hangingPunct="1">
              <a:spcBef>
                <a:spcPts val="0"/>
              </a:spcBef>
              <a:spcAft>
                <a:spcPts val="0"/>
              </a:spcAft>
            </a:pPr>
            <a:r>
              <a:rPr lang="en-US" sz="1200" b="1" dirty="0">
                <a:solidFill>
                  <a:schemeClr val="accent2">
                    <a:lumMod val="60000"/>
                    <a:lumOff val="40000"/>
                  </a:schemeClr>
                </a:solidFill>
                <a:cs typeface="Calibri" panose="020F0502020204030204" pitchFamily="34" charset="0"/>
                <a:hlinkClick r:id="rId3" action="ppaction://hlinksldjump">
                  <a:extLst>
                    <a:ext uri="{A12FA001-AC4F-418D-AE19-62706E023703}">
                      <ahyp:hlinkClr xmlns:ahyp="http://schemas.microsoft.com/office/drawing/2018/hyperlinkcolor" val="tx"/>
                    </a:ext>
                  </a:extLst>
                </a:hlinkClick>
              </a:rPr>
              <a:t>Return to List of Applications Recommended </a:t>
            </a:r>
            <a:endParaRPr lang="en-US" sz="1200" b="1" dirty="0">
              <a:solidFill>
                <a:schemeClr val="accent2">
                  <a:lumMod val="60000"/>
                  <a:lumOff val="40000"/>
                </a:schemeClr>
              </a:solidFill>
              <a:cs typeface="Calibri" panose="020F0502020204030204" pitchFamily="34" charset="0"/>
            </a:endParaRPr>
          </a:p>
        </p:txBody>
      </p:sp>
      <p:pic>
        <p:nvPicPr>
          <p:cNvPr id="2" name="Picture 1">
            <a:extLst>
              <a:ext uri="{FF2B5EF4-FFF2-40B4-BE49-F238E27FC236}">
                <a16:creationId xmlns:a16="http://schemas.microsoft.com/office/drawing/2014/main" id="{F4456526-6388-C16C-0E50-D162D09C457B}"/>
              </a:ext>
            </a:extLst>
          </p:cNvPr>
          <p:cNvPicPr>
            <a:picLocks noChangeAspect="1"/>
          </p:cNvPicPr>
          <p:nvPr/>
        </p:nvPicPr>
        <p:blipFill>
          <a:blip r:embed="rId4"/>
          <a:stretch>
            <a:fillRect/>
          </a:stretch>
        </p:blipFill>
        <p:spPr>
          <a:xfrm>
            <a:off x="3916973" y="847855"/>
            <a:ext cx="4642827" cy="5328883"/>
          </a:xfrm>
          <a:prstGeom prst="rect">
            <a:avLst/>
          </a:prstGeom>
        </p:spPr>
      </p:pic>
    </p:spTree>
    <p:extLst>
      <p:ext uri="{BB962C8B-B14F-4D97-AF65-F5344CB8AC3E}">
        <p14:creationId xmlns:p14="http://schemas.microsoft.com/office/powerpoint/2010/main" val="9894449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A24CA16-4FAF-A1CF-74FD-1638FAF2F131}"/>
              </a:ext>
            </a:extLst>
          </p:cNvPr>
          <p:cNvSpPr/>
          <p:nvPr/>
        </p:nvSpPr>
        <p:spPr>
          <a:xfrm>
            <a:off x="0" y="781740"/>
            <a:ext cx="3916973" cy="5581650"/>
          </a:xfrm>
          <a:prstGeom prst="rect">
            <a:avLst/>
          </a:prstGeom>
          <a:solidFill>
            <a:srgbClr val="19405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900"/>
          </a:p>
        </p:txBody>
      </p:sp>
      <p:sp>
        <p:nvSpPr>
          <p:cNvPr id="23" name="TextBox 22">
            <a:extLst>
              <a:ext uri="{FF2B5EF4-FFF2-40B4-BE49-F238E27FC236}">
                <a16:creationId xmlns:a16="http://schemas.microsoft.com/office/drawing/2014/main" id="{D419F927-1038-57A3-A3A1-C7B10D357095}"/>
              </a:ext>
            </a:extLst>
          </p:cNvPr>
          <p:cNvSpPr txBox="1"/>
          <p:nvPr/>
        </p:nvSpPr>
        <p:spPr bwMode="auto">
          <a:xfrm>
            <a:off x="388082" y="1036035"/>
            <a:ext cx="3199179" cy="1569660"/>
          </a:xfrm>
          <a:prstGeom prst="rect">
            <a:avLst/>
          </a:prstGeom>
          <a:noFill/>
        </p:spPr>
        <p:txBody>
          <a:bodyPr wrap="square">
            <a:spAutoFit/>
          </a:bodyPr>
          <a:lstStyle/>
          <a:p>
            <a:pPr eaLnBrk="1" fontAlgn="auto" hangingPunct="1">
              <a:spcBef>
                <a:spcPts val="0"/>
              </a:spcBef>
              <a:spcAft>
                <a:spcPts val="0"/>
              </a:spcAft>
              <a:defRPr/>
            </a:pPr>
            <a:r>
              <a:rPr lang="en-US" sz="2400" b="1" spc="113" dirty="0">
                <a:solidFill>
                  <a:schemeClr val="bg1"/>
                </a:solidFill>
                <a:latin typeface="Roboto Slab" pitchFamily="2" charset="0"/>
                <a:ea typeface="Roboto Slab" pitchFamily="2" charset="0"/>
                <a:cs typeface="Montserrat" charset="0"/>
              </a:rPr>
              <a:t>Enterprise Commute Vanpool (Region 6 Planning Commission)</a:t>
            </a:r>
          </a:p>
        </p:txBody>
      </p:sp>
      <p:sp>
        <p:nvSpPr>
          <p:cNvPr id="27658" name="TextBox 23">
            <a:extLst>
              <a:ext uri="{FF2B5EF4-FFF2-40B4-BE49-F238E27FC236}">
                <a16:creationId xmlns:a16="http://schemas.microsoft.com/office/drawing/2014/main" id="{98589678-7CA2-1D4C-784A-EB3B0039364D}"/>
              </a:ext>
            </a:extLst>
          </p:cNvPr>
          <p:cNvSpPr txBox="1">
            <a:spLocks noChangeArrowheads="1"/>
          </p:cNvSpPr>
          <p:nvPr/>
        </p:nvSpPr>
        <p:spPr bwMode="auto">
          <a:xfrm>
            <a:off x="388082" y="2886441"/>
            <a:ext cx="3280630"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dirty="0">
                <a:solidFill>
                  <a:schemeClr val="bg1"/>
                </a:solidFill>
                <a:latin typeface="+mn-lt"/>
                <a:ea typeface="PT Sans" panose="020B0503020203090204" pitchFamily="34" charset="0"/>
                <a:cs typeface="PT Sans" panose="020B0503020203090204" pitchFamily="34" charset="0"/>
              </a:rPr>
              <a:t>This project will support </a:t>
            </a:r>
            <a:r>
              <a:rPr lang="en-US" altLang="en-US" dirty="0" err="1">
                <a:solidFill>
                  <a:schemeClr val="bg1"/>
                </a:solidFill>
                <a:latin typeface="+mn-lt"/>
                <a:ea typeface="PT Sans" panose="020B0503020203090204" pitchFamily="34" charset="0"/>
                <a:cs typeface="PT Sans" panose="020B0503020203090204" pitchFamily="34" charset="0"/>
              </a:rPr>
              <a:t>Peoplerides</a:t>
            </a:r>
            <a:r>
              <a:rPr lang="en-US" altLang="en-US" dirty="0">
                <a:solidFill>
                  <a:schemeClr val="bg1"/>
                </a:solidFill>
                <a:latin typeface="+mn-lt"/>
                <a:ea typeface="PT Sans" panose="020B0503020203090204" pitchFamily="34" charset="0"/>
                <a:cs typeface="PT Sans" panose="020B0503020203090204" pitchFamily="34" charset="0"/>
              </a:rPr>
              <a:t> public transit (Region 6 Planning Commission) Enterprise vanpool services. Up to 20 vans will operate in the region providing transportation to area employers. All vehicles are open to public transportation. </a:t>
            </a:r>
          </a:p>
          <a:p>
            <a:pPr eaLnBrk="1" hangingPunct="1"/>
            <a:endParaRPr lang="en-US" altLang="en-US" b="1" dirty="0">
              <a:solidFill>
                <a:schemeClr val="bg1"/>
              </a:solidFill>
              <a:latin typeface="+mn-lt"/>
              <a:ea typeface="PT Sans" panose="020B0503020203090204" pitchFamily="34" charset="0"/>
              <a:cs typeface="PT Sans" panose="020B0503020203090204" pitchFamily="34" charset="0"/>
            </a:endParaRPr>
          </a:p>
          <a:p>
            <a:pPr eaLnBrk="1" hangingPunct="1"/>
            <a:r>
              <a:rPr lang="en-US" altLang="en-US" b="1" dirty="0">
                <a:solidFill>
                  <a:schemeClr val="bg1"/>
                </a:solidFill>
                <a:latin typeface="+mn-lt"/>
                <a:ea typeface="PT Sans" panose="020B0503020203090204" pitchFamily="34" charset="0"/>
                <a:cs typeface="PT Sans" panose="020B0503020203090204" pitchFamily="34" charset="0"/>
              </a:rPr>
              <a:t>Total Cost:    $144,000</a:t>
            </a:r>
          </a:p>
          <a:p>
            <a:pPr eaLnBrk="1" hangingPunct="1"/>
            <a:r>
              <a:rPr lang="en-US" altLang="en-US" b="1" dirty="0">
                <a:solidFill>
                  <a:schemeClr val="bg1"/>
                </a:solidFill>
                <a:latin typeface="+mn-lt"/>
                <a:ea typeface="PT Sans" panose="020B0503020203090204" pitchFamily="34" charset="0"/>
                <a:cs typeface="PT Sans" panose="020B0503020203090204" pitchFamily="34" charset="0"/>
              </a:rPr>
              <a:t>Requested:   $115,200 (80%)</a:t>
            </a:r>
            <a:endParaRPr lang="en-US" altLang="en-US" dirty="0">
              <a:solidFill>
                <a:schemeClr val="bg1"/>
              </a:solidFill>
              <a:latin typeface="+mn-lt"/>
              <a:ea typeface="PT Sans" panose="020B0503020203090204" pitchFamily="34" charset="0"/>
              <a:cs typeface="PT Sans" panose="020B0503020203090204" pitchFamily="34" charset="0"/>
            </a:endParaRPr>
          </a:p>
        </p:txBody>
      </p:sp>
      <p:sp>
        <p:nvSpPr>
          <p:cNvPr id="11" name="Slide Number Placeholder 5">
            <a:extLst>
              <a:ext uri="{FF2B5EF4-FFF2-40B4-BE49-F238E27FC236}">
                <a16:creationId xmlns:a16="http://schemas.microsoft.com/office/drawing/2014/main" id="{A5065A98-F4D0-B3E3-E37B-F6EAA0E1ADFC}"/>
              </a:ext>
            </a:extLst>
          </p:cNvPr>
          <p:cNvSpPr txBox="1">
            <a:spLocks noChangeArrowheads="1"/>
          </p:cNvSpPr>
          <p:nvPr/>
        </p:nvSpPr>
        <p:spPr bwMode="auto">
          <a:xfrm>
            <a:off x="3529013" y="6538913"/>
            <a:ext cx="2057400" cy="206375"/>
          </a:xfrm>
          <a:prstGeom prst="rect">
            <a:avLst/>
          </a:prstGeom>
          <a:noFill/>
          <a:ln>
            <a:noFill/>
          </a:ln>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eaLnBrk="1" fontAlgn="auto" hangingPunct="1">
              <a:spcBef>
                <a:spcPts val="0"/>
              </a:spcBef>
              <a:spcAft>
                <a:spcPts val="0"/>
              </a:spcAft>
              <a:defRPr/>
            </a:pPr>
            <a:fld id="{8988F3C0-4CA9-4FA4-A8C1-C092C202D405}" type="slidenum">
              <a:rPr lang="en-US" altLang="en-US" sz="863" b="1">
                <a:solidFill>
                  <a:schemeClr val="bg1"/>
                </a:solidFill>
                <a:latin typeface="PT Sans" panose="020B0503020203020204" pitchFamily="34" charset="0"/>
                <a:ea typeface="PT Sans" panose="020B0503020203020204" pitchFamily="34" charset="0"/>
                <a:cs typeface="PT Sans" panose="020B0503020203020204" pitchFamily="34" charset="0"/>
              </a:rPr>
              <a:pPr algn="ctr" eaLnBrk="1" fontAlgn="auto" hangingPunct="1">
                <a:spcBef>
                  <a:spcPts val="0"/>
                </a:spcBef>
                <a:spcAft>
                  <a:spcPts val="0"/>
                </a:spcAft>
                <a:defRPr/>
              </a:pPr>
              <a:t>11</a:t>
            </a:fld>
            <a:endParaRPr lang="en-US" altLang="en-US" sz="863" b="1" dirty="0">
              <a:solidFill>
                <a:schemeClr val="bg1"/>
              </a:solidFill>
              <a:latin typeface="PT Sans" panose="020B0503020203020204" pitchFamily="34" charset="0"/>
              <a:ea typeface="PT Sans" panose="020B0503020203020204" pitchFamily="34" charset="0"/>
              <a:cs typeface="PT Sans" panose="020B0503020203020204" pitchFamily="34" charset="0"/>
            </a:endParaRPr>
          </a:p>
        </p:txBody>
      </p:sp>
      <p:cxnSp>
        <p:nvCxnSpPr>
          <p:cNvPr id="6" name="Straight Connector 5">
            <a:extLst>
              <a:ext uri="{FF2B5EF4-FFF2-40B4-BE49-F238E27FC236}">
                <a16:creationId xmlns:a16="http://schemas.microsoft.com/office/drawing/2014/main" id="{0B198492-939F-ADD1-917B-31DE6010467E}"/>
              </a:ext>
            </a:extLst>
          </p:cNvPr>
          <p:cNvCxnSpPr>
            <a:cxnSpLocks/>
          </p:cNvCxnSpPr>
          <p:nvPr/>
        </p:nvCxnSpPr>
        <p:spPr>
          <a:xfrm>
            <a:off x="510520" y="2733440"/>
            <a:ext cx="560387" cy="0"/>
          </a:xfrm>
          <a:prstGeom prst="line">
            <a:avLst/>
          </a:prstGeom>
          <a:ln w="952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9" name="TextBox 18">
            <a:hlinkClick r:id="rId2" action="ppaction://hlinksldjump"/>
            <a:extLst>
              <a:ext uri="{FF2B5EF4-FFF2-40B4-BE49-F238E27FC236}">
                <a16:creationId xmlns:a16="http://schemas.microsoft.com/office/drawing/2014/main" id="{04AE8C53-D9A3-00A3-B68A-866F77E2A381}"/>
              </a:ext>
            </a:extLst>
          </p:cNvPr>
          <p:cNvSpPr txBox="1"/>
          <p:nvPr/>
        </p:nvSpPr>
        <p:spPr>
          <a:xfrm>
            <a:off x="3916973" y="6164262"/>
            <a:ext cx="3954632" cy="276999"/>
          </a:xfrm>
          <a:prstGeom prst="rect">
            <a:avLst/>
          </a:prstGeom>
          <a:noFill/>
        </p:spPr>
        <p:txBody>
          <a:bodyPr wrap="square" rtlCol="0">
            <a:spAutoFit/>
          </a:bodyPr>
          <a:lstStyle/>
          <a:p>
            <a:pPr defTabSz="914400" eaLnBrk="1" fontAlgn="auto" hangingPunct="1">
              <a:spcBef>
                <a:spcPts val="0"/>
              </a:spcBef>
              <a:spcAft>
                <a:spcPts val="0"/>
              </a:spcAft>
            </a:pPr>
            <a:r>
              <a:rPr lang="en-US" sz="1200" b="1" dirty="0">
                <a:solidFill>
                  <a:schemeClr val="accent2">
                    <a:lumMod val="60000"/>
                    <a:lumOff val="40000"/>
                  </a:schemeClr>
                </a:solidFill>
                <a:cs typeface="Calibri" panose="020F0502020204030204" pitchFamily="34" charset="0"/>
                <a:hlinkClick r:id="rId3" action="ppaction://hlinksldjump">
                  <a:extLst>
                    <a:ext uri="{A12FA001-AC4F-418D-AE19-62706E023703}">
                      <ahyp:hlinkClr xmlns:ahyp="http://schemas.microsoft.com/office/drawing/2018/hyperlinkcolor" val="tx"/>
                    </a:ext>
                  </a:extLst>
                </a:hlinkClick>
              </a:rPr>
              <a:t>Return to List of Applications Recommended </a:t>
            </a:r>
            <a:endParaRPr lang="en-US" sz="1200" b="1" dirty="0">
              <a:solidFill>
                <a:schemeClr val="accent2">
                  <a:lumMod val="60000"/>
                  <a:lumOff val="40000"/>
                </a:schemeClr>
              </a:solidFill>
              <a:cs typeface="Calibri" panose="020F0502020204030204" pitchFamily="34" charset="0"/>
            </a:endParaRPr>
          </a:p>
        </p:txBody>
      </p:sp>
      <p:pic>
        <p:nvPicPr>
          <p:cNvPr id="3" name="Picture 2">
            <a:extLst>
              <a:ext uri="{FF2B5EF4-FFF2-40B4-BE49-F238E27FC236}">
                <a16:creationId xmlns:a16="http://schemas.microsoft.com/office/drawing/2014/main" id="{092BC54D-0557-E676-4F0F-1C87A6CA47BC}"/>
              </a:ext>
            </a:extLst>
          </p:cNvPr>
          <p:cNvPicPr>
            <a:picLocks noChangeAspect="1"/>
          </p:cNvPicPr>
          <p:nvPr/>
        </p:nvPicPr>
        <p:blipFill>
          <a:blip r:embed="rId4"/>
          <a:stretch>
            <a:fillRect/>
          </a:stretch>
        </p:blipFill>
        <p:spPr>
          <a:xfrm>
            <a:off x="3916972" y="925612"/>
            <a:ext cx="4541227" cy="5226698"/>
          </a:xfrm>
          <a:prstGeom prst="rect">
            <a:avLst/>
          </a:prstGeom>
        </p:spPr>
      </p:pic>
    </p:spTree>
    <p:extLst>
      <p:ext uri="{BB962C8B-B14F-4D97-AF65-F5344CB8AC3E}">
        <p14:creationId xmlns:p14="http://schemas.microsoft.com/office/powerpoint/2010/main" val="15385420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A24CA16-4FAF-A1CF-74FD-1638FAF2F131}"/>
              </a:ext>
            </a:extLst>
          </p:cNvPr>
          <p:cNvSpPr/>
          <p:nvPr/>
        </p:nvSpPr>
        <p:spPr>
          <a:xfrm>
            <a:off x="0" y="781740"/>
            <a:ext cx="3916973" cy="5581650"/>
          </a:xfrm>
          <a:prstGeom prst="rect">
            <a:avLst/>
          </a:prstGeom>
          <a:solidFill>
            <a:srgbClr val="19405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900"/>
          </a:p>
        </p:txBody>
      </p:sp>
      <p:sp>
        <p:nvSpPr>
          <p:cNvPr id="23" name="TextBox 22">
            <a:extLst>
              <a:ext uri="{FF2B5EF4-FFF2-40B4-BE49-F238E27FC236}">
                <a16:creationId xmlns:a16="http://schemas.microsoft.com/office/drawing/2014/main" id="{D419F927-1038-57A3-A3A1-C7B10D357095}"/>
              </a:ext>
            </a:extLst>
          </p:cNvPr>
          <p:cNvSpPr txBox="1"/>
          <p:nvPr/>
        </p:nvSpPr>
        <p:spPr bwMode="auto">
          <a:xfrm>
            <a:off x="388082" y="1036035"/>
            <a:ext cx="3199179" cy="1938992"/>
          </a:xfrm>
          <a:prstGeom prst="rect">
            <a:avLst/>
          </a:prstGeom>
          <a:noFill/>
        </p:spPr>
        <p:txBody>
          <a:bodyPr wrap="square">
            <a:spAutoFit/>
          </a:bodyPr>
          <a:lstStyle/>
          <a:p>
            <a:pPr eaLnBrk="1" fontAlgn="auto" hangingPunct="1">
              <a:spcBef>
                <a:spcPts val="0"/>
              </a:spcBef>
              <a:spcAft>
                <a:spcPts val="0"/>
              </a:spcAft>
              <a:defRPr/>
            </a:pPr>
            <a:r>
              <a:rPr lang="en-US" sz="2400" b="1" spc="113" dirty="0">
                <a:solidFill>
                  <a:schemeClr val="bg1"/>
                </a:solidFill>
                <a:latin typeface="Roboto Slab" pitchFamily="2" charset="0"/>
                <a:ea typeface="Roboto Slab" pitchFamily="2" charset="0"/>
                <a:cs typeface="Montserrat" charset="0"/>
              </a:rPr>
              <a:t>Hammond Avenue and Ridgeway Avenue Roundabout</a:t>
            </a:r>
          </a:p>
          <a:p>
            <a:pPr eaLnBrk="1" fontAlgn="auto" hangingPunct="1">
              <a:spcBef>
                <a:spcPts val="0"/>
              </a:spcBef>
              <a:spcAft>
                <a:spcPts val="0"/>
              </a:spcAft>
              <a:defRPr/>
            </a:pPr>
            <a:r>
              <a:rPr lang="en-US" sz="2400" b="1" spc="113" dirty="0">
                <a:solidFill>
                  <a:schemeClr val="bg1"/>
                </a:solidFill>
                <a:latin typeface="Roboto Slab" pitchFamily="2" charset="0"/>
                <a:ea typeface="Roboto Slab" pitchFamily="2" charset="0"/>
                <a:cs typeface="Montserrat" charset="0"/>
              </a:rPr>
              <a:t>(Waterloo)</a:t>
            </a:r>
          </a:p>
        </p:txBody>
      </p:sp>
      <p:sp>
        <p:nvSpPr>
          <p:cNvPr id="27658" name="TextBox 23">
            <a:extLst>
              <a:ext uri="{FF2B5EF4-FFF2-40B4-BE49-F238E27FC236}">
                <a16:creationId xmlns:a16="http://schemas.microsoft.com/office/drawing/2014/main" id="{98589678-7CA2-1D4C-784A-EB3B0039364D}"/>
              </a:ext>
            </a:extLst>
          </p:cNvPr>
          <p:cNvSpPr txBox="1">
            <a:spLocks noChangeArrowheads="1"/>
          </p:cNvSpPr>
          <p:nvPr/>
        </p:nvSpPr>
        <p:spPr bwMode="auto">
          <a:xfrm>
            <a:off x="306631" y="3301940"/>
            <a:ext cx="3280630"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dirty="0">
                <a:solidFill>
                  <a:schemeClr val="bg1"/>
                </a:solidFill>
                <a:latin typeface="+mn-lt"/>
                <a:ea typeface="PT Sans" panose="020B0503020203090204" pitchFamily="34" charset="0"/>
                <a:cs typeface="PT Sans" panose="020B0503020203090204" pitchFamily="34" charset="0"/>
              </a:rPr>
              <a:t>This project will construct a single-lane  roundabout at the intersection of Hammond Avenue &amp; Ridgeway Avenue improving emissions and the geometry of a skewed intersection.</a:t>
            </a:r>
          </a:p>
          <a:p>
            <a:pPr eaLnBrk="1" hangingPunct="1"/>
            <a:endParaRPr lang="en-US" altLang="en-US" b="1" dirty="0">
              <a:solidFill>
                <a:schemeClr val="bg1"/>
              </a:solidFill>
              <a:latin typeface="+mn-lt"/>
              <a:ea typeface="PT Sans" panose="020B0503020203090204" pitchFamily="34" charset="0"/>
              <a:cs typeface="PT Sans" panose="020B0503020203090204" pitchFamily="34" charset="0"/>
            </a:endParaRPr>
          </a:p>
          <a:p>
            <a:pPr eaLnBrk="1" hangingPunct="1"/>
            <a:r>
              <a:rPr lang="en-US" altLang="en-US" b="1" dirty="0">
                <a:solidFill>
                  <a:schemeClr val="bg1"/>
                </a:solidFill>
                <a:latin typeface="+mn-lt"/>
                <a:ea typeface="PT Sans" panose="020B0503020203090204" pitchFamily="34" charset="0"/>
                <a:cs typeface="PT Sans" panose="020B0503020203090204" pitchFamily="34" charset="0"/>
              </a:rPr>
              <a:t>Total Cost:    $1,200,000</a:t>
            </a:r>
          </a:p>
          <a:p>
            <a:pPr eaLnBrk="1" hangingPunct="1"/>
            <a:r>
              <a:rPr lang="en-US" altLang="en-US" b="1" dirty="0">
                <a:solidFill>
                  <a:schemeClr val="bg1"/>
                </a:solidFill>
                <a:latin typeface="+mn-lt"/>
                <a:ea typeface="PT Sans" panose="020B0503020203090204" pitchFamily="34" charset="0"/>
                <a:cs typeface="PT Sans" panose="020B0503020203090204" pitchFamily="34" charset="0"/>
              </a:rPr>
              <a:t>Requested:   $700,000 (58%)</a:t>
            </a:r>
            <a:endParaRPr lang="en-US" altLang="en-US" dirty="0">
              <a:solidFill>
                <a:schemeClr val="bg1"/>
              </a:solidFill>
              <a:latin typeface="+mn-lt"/>
              <a:ea typeface="PT Sans" panose="020B0503020203090204" pitchFamily="34" charset="0"/>
              <a:cs typeface="PT Sans" panose="020B0503020203090204" pitchFamily="34" charset="0"/>
            </a:endParaRPr>
          </a:p>
        </p:txBody>
      </p:sp>
      <p:sp>
        <p:nvSpPr>
          <p:cNvPr id="11" name="Slide Number Placeholder 5">
            <a:extLst>
              <a:ext uri="{FF2B5EF4-FFF2-40B4-BE49-F238E27FC236}">
                <a16:creationId xmlns:a16="http://schemas.microsoft.com/office/drawing/2014/main" id="{A5065A98-F4D0-B3E3-E37B-F6EAA0E1ADFC}"/>
              </a:ext>
            </a:extLst>
          </p:cNvPr>
          <p:cNvSpPr txBox="1">
            <a:spLocks noChangeArrowheads="1"/>
          </p:cNvSpPr>
          <p:nvPr/>
        </p:nvSpPr>
        <p:spPr bwMode="auto">
          <a:xfrm>
            <a:off x="3529013" y="6538913"/>
            <a:ext cx="2057400" cy="206375"/>
          </a:xfrm>
          <a:prstGeom prst="rect">
            <a:avLst/>
          </a:prstGeom>
          <a:noFill/>
          <a:ln>
            <a:noFill/>
          </a:ln>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eaLnBrk="1" fontAlgn="auto" hangingPunct="1">
              <a:spcBef>
                <a:spcPts val="0"/>
              </a:spcBef>
              <a:spcAft>
                <a:spcPts val="0"/>
              </a:spcAft>
              <a:defRPr/>
            </a:pPr>
            <a:fld id="{8988F3C0-4CA9-4FA4-A8C1-C092C202D405}" type="slidenum">
              <a:rPr lang="en-US" altLang="en-US" sz="863" b="1">
                <a:solidFill>
                  <a:schemeClr val="bg1"/>
                </a:solidFill>
                <a:latin typeface="PT Sans" panose="020B0503020203020204" pitchFamily="34" charset="0"/>
                <a:ea typeface="PT Sans" panose="020B0503020203020204" pitchFamily="34" charset="0"/>
                <a:cs typeface="PT Sans" panose="020B0503020203020204" pitchFamily="34" charset="0"/>
              </a:rPr>
              <a:pPr algn="ctr" eaLnBrk="1" fontAlgn="auto" hangingPunct="1">
                <a:spcBef>
                  <a:spcPts val="0"/>
                </a:spcBef>
                <a:spcAft>
                  <a:spcPts val="0"/>
                </a:spcAft>
                <a:defRPr/>
              </a:pPr>
              <a:t>12</a:t>
            </a:fld>
            <a:endParaRPr lang="en-US" altLang="en-US" sz="863" b="1" dirty="0">
              <a:solidFill>
                <a:schemeClr val="bg1"/>
              </a:solidFill>
              <a:latin typeface="PT Sans" panose="020B0503020203020204" pitchFamily="34" charset="0"/>
              <a:ea typeface="PT Sans" panose="020B0503020203020204" pitchFamily="34" charset="0"/>
              <a:cs typeface="PT Sans" panose="020B0503020203020204" pitchFamily="34" charset="0"/>
            </a:endParaRPr>
          </a:p>
        </p:txBody>
      </p:sp>
      <p:cxnSp>
        <p:nvCxnSpPr>
          <p:cNvPr id="6" name="Straight Connector 5">
            <a:extLst>
              <a:ext uri="{FF2B5EF4-FFF2-40B4-BE49-F238E27FC236}">
                <a16:creationId xmlns:a16="http://schemas.microsoft.com/office/drawing/2014/main" id="{0B198492-939F-ADD1-917B-31DE6010467E}"/>
              </a:ext>
            </a:extLst>
          </p:cNvPr>
          <p:cNvCxnSpPr>
            <a:cxnSpLocks/>
          </p:cNvCxnSpPr>
          <p:nvPr/>
        </p:nvCxnSpPr>
        <p:spPr>
          <a:xfrm>
            <a:off x="388082" y="3146799"/>
            <a:ext cx="560387" cy="0"/>
          </a:xfrm>
          <a:prstGeom prst="line">
            <a:avLst/>
          </a:prstGeom>
          <a:ln w="952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9" name="TextBox 18">
            <a:hlinkClick r:id="rId2" action="ppaction://hlinksldjump"/>
            <a:extLst>
              <a:ext uri="{FF2B5EF4-FFF2-40B4-BE49-F238E27FC236}">
                <a16:creationId xmlns:a16="http://schemas.microsoft.com/office/drawing/2014/main" id="{04AE8C53-D9A3-00A3-B68A-866F77E2A381}"/>
              </a:ext>
            </a:extLst>
          </p:cNvPr>
          <p:cNvSpPr txBox="1"/>
          <p:nvPr/>
        </p:nvSpPr>
        <p:spPr>
          <a:xfrm>
            <a:off x="3916973" y="6164262"/>
            <a:ext cx="3954632" cy="276999"/>
          </a:xfrm>
          <a:prstGeom prst="rect">
            <a:avLst/>
          </a:prstGeom>
          <a:noFill/>
        </p:spPr>
        <p:txBody>
          <a:bodyPr wrap="square" rtlCol="0">
            <a:spAutoFit/>
          </a:bodyPr>
          <a:lstStyle/>
          <a:p>
            <a:pPr defTabSz="914400" eaLnBrk="1" fontAlgn="auto" hangingPunct="1">
              <a:spcBef>
                <a:spcPts val="0"/>
              </a:spcBef>
              <a:spcAft>
                <a:spcPts val="0"/>
              </a:spcAft>
            </a:pPr>
            <a:r>
              <a:rPr lang="en-US" sz="1200" b="1" dirty="0">
                <a:solidFill>
                  <a:schemeClr val="accent2">
                    <a:lumMod val="60000"/>
                    <a:lumOff val="40000"/>
                  </a:schemeClr>
                </a:solidFill>
                <a:cs typeface="Calibri" panose="020F0502020204030204" pitchFamily="34" charset="0"/>
                <a:hlinkClick r:id="rId3" action="ppaction://hlinksldjump">
                  <a:extLst>
                    <a:ext uri="{A12FA001-AC4F-418D-AE19-62706E023703}">
                      <ahyp:hlinkClr xmlns:ahyp="http://schemas.microsoft.com/office/drawing/2018/hyperlinkcolor" val="tx"/>
                    </a:ext>
                  </a:extLst>
                </a:hlinkClick>
              </a:rPr>
              <a:t>Return to List of Applications Recommended </a:t>
            </a:r>
            <a:endParaRPr lang="en-US" sz="1200" b="1" dirty="0">
              <a:solidFill>
                <a:schemeClr val="accent2">
                  <a:lumMod val="60000"/>
                  <a:lumOff val="40000"/>
                </a:schemeClr>
              </a:solidFill>
              <a:cs typeface="Calibri" panose="020F0502020204030204" pitchFamily="34" charset="0"/>
            </a:endParaRPr>
          </a:p>
        </p:txBody>
      </p:sp>
      <p:pic>
        <p:nvPicPr>
          <p:cNvPr id="5" name="Picture 4">
            <a:extLst>
              <a:ext uri="{FF2B5EF4-FFF2-40B4-BE49-F238E27FC236}">
                <a16:creationId xmlns:a16="http://schemas.microsoft.com/office/drawing/2014/main" id="{73AE285E-668C-0B42-75CA-1EDFABB424A2}"/>
              </a:ext>
            </a:extLst>
          </p:cNvPr>
          <p:cNvPicPr>
            <a:picLocks noChangeAspect="1"/>
          </p:cNvPicPr>
          <p:nvPr/>
        </p:nvPicPr>
        <p:blipFill>
          <a:blip r:embed="rId4"/>
          <a:stretch>
            <a:fillRect/>
          </a:stretch>
        </p:blipFill>
        <p:spPr>
          <a:xfrm>
            <a:off x="3957699" y="1188872"/>
            <a:ext cx="5096211" cy="4568258"/>
          </a:xfrm>
          <a:prstGeom prst="rect">
            <a:avLst/>
          </a:prstGeom>
        </p:spPr>
      </p:pic>
    </p:spTree>
    <p:extLst>
      <p:ext uri="{BB962C8B-B14F-4D97-AF65-F5344CB8AC3E}">
        <p14:creationId xmlns:p14="http://schemas.microsoft.com/office/powerpoint/2010/main" val="3414572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A24CA16-4FAF-A1CF-74FD-1638FAF2F131}"/>
              </a:ext>
            </a:extLst>
          </p:cNvPr>
          <p:cNvSpPr/>
          <p:nvPr/>
        </p:nvSpPr>
        <p:spPr>
          <a:xfrm>
            <a:off x="0" y="781740"/>
            <a:ext cx="3916973" cy="5581650"/>
          </a:xfrm>
          <a:prstGeom prst="rect">
            <a:avLst/>
          </a:prstGeom>
          <a:solidFill>
            <a:srgbClr val="19405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900"/>
          </a:p>
        </p:txBody>
      </p:sp>
      <p:sp>
        <p:nvSpPr>
          <p:cNvPr id="23" name="TextBox 22">
            <a:extLst>
              <a:ext uri="{FF2B5EF4-FFF2-40B4-BE49-F238E27FC236}">
                <a16:creationId xmlns:a16="http://schemas.microsoft.com/office/drawing/2014/main" id="{D419F927-1038-57A3-A3A1-C7B10D357095}"/>
              </a:ext>
            </a:extLst>
          </p:cNvPr>
          <p:cNvSpPr txBox="1"/>
          <p:nvPr/>
        </p:nvSpPr>
        <p:spPr bwMode="auto">
          <a:xfrm>
            <a:off x="388082" y="1036035"/>
            <a:ext cx="3199179" cy="2308324"/>
          </a:xfrm>
          <a:prstGeom prst="rect">
            <a:avLst/>
          </a:prstGeom>
          <a:noFill/>
        </p:spPr>
        <p:txBody>
          <a:bodyPr wrap="square">
            <a:spAutoFit/>
          </a:bodyPr>
          <a:lstStyle/>
          <a:p>
            <a:pPr eaLnBrk="1" fontAlgn="auto" hangingPunct="1">
              <a:spcBef>
                <a:spcPts val="0"/>
              </a:spcBef>
              <a:spcAft>
                <a:spcPts val="0"/>
              </a:spcAft>
              <a:defRPr/>
            </a:pPr>
            <a:r>
              <a:rPr lang="en-US" sz="2400" b="1" spc="113" dirty="0">
                <a:solidFill>
                  <a:schemeClr val="bg1"/>
                </a:solidFill>
                <a:latin typeface="Roboto Slab" pitchFamily="2" charset="0"/>
                <a:ea typeface="Roboto Slab" pitchFamily="2" charset="0"/>
                <a:cs typeface="Montserrat" charset="0"/>
              </a:rPr>
              <a:t>U.S. 6 &amp; NW 111th St. Improvements Related to I-35/80 Interchange Reconstruction</a:t>
            </a:r>
          </a:p>
          <a:p>
            <a:pPr eaLnBrk="1" fontAlgn="auto" hangingPunct="1">
              <a:spcBef>
                <a:spcPts val="0"/>
              </a:spcBef>
              <a:spcAft>
                <a:spcPts val="0"/>
              </a:spcAft>
              <a:defRPr/>
            </a:pPr>
            <a:r>
              <a:rPr lang="en-US" sz="2400" b="1" spc="113" dirty="0">
                <a:solidFill>
                  <a:schemeClr val="bg1"/>
                </a:solidFill>
                <a:latin typeface="Roboto Slab" pitchFamily="2" charset="0"/>
                <a:ea typeface="Roboto Slab" pitchFamily="2" charset="0"/>
                <a:cs typeface="Montserrat" charset="0"/>
              </a:rPr>
              <a:t>(Urbandale/Clive)</a:t>
            </a:r>
          </a:p>
        </p:txBody>
      </p:sp>
      <p:sp>
        <p:nvSpPr>
          <p:cNvPr id="27658" name="TextBox 23">
            <a:extLst>
              <a:ext uri="{FF2B5EF4-FFF2-40B4-BE49-F238E27FC236}">
                <a16:creationId xmlns:a16="http://schemas.microsoft.com/office/drawing/2014/main" id="{98589678-7CA2-1D4C-784A-EB3B0039364D}"/>
              </a:ext>
            </a:extLst>
          </p:cNvPr>
          <p:cNvSpPr txBox="1">
            <a:spLocks noChangeArrowheads="1"/>
          </p:cNvSpPr>
          <p:nvPr/>
        </p:nvSpPr>
        <p:spPr bwMode="auto">
          <a:xfrm>
            <a:off x="388082" y="3538961"/>
            <a:ext cx="3280630"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dirty="0">
                <a:solidFill>
                  <a:schemeClr val="bg1"/>
                </a:solidFill>
                <a:latin typeface="+mn-lt"/>
                <a:ea typeface="PT Sans" panose="020B0503020203090204" pitchFamily="34" charset="0"/>
                <a:cs typeface="PT Sans" panose="020B0503020203090204" pitchFamily="34" charset="0"/>
              </a:rPr>
              <a:t>This project will construct roadway improvements on U.S. 6 from west of the reconstructed I-35/80 interchange to NW 111th St and other improvements to NW 111th St.</a:t>
            </a:r>
          </a:p>
          <a:p>
            <a:pPr eaLnBrk="1" hangingPunct="1"/>
            <a:endParaRPr lang="en-US" altLang="en-US" b="1" dirty="0">
              <a:solidFill>
                <a:schemeClr val="bg1"/>
              </a:solidFill>
              <a:latin typeface="+mn-lt"/>
              <a:ea typeface="PT Sans" panose="020B0503020203090204" pitchFamily="34" charset="0"/>
              <a:cs typeface="PT Sans" panose="020B0503020203090204" pitchFamily="34" charset="0"/>
            </a:endParaRPr>
          </a:p>
          <a:p>
            <a:pPr eaLnBrk="1" hangingPunct="1"/>
            <a:r>
              <a:rPr lang="en-US" altLang="en-US" b="1" dirty="0">
                <a:solidFill>
                  <a:schemeClr val="bg1"/>
                </a:solidFill>
                <a:latin typeface="+mn-lt"/>
                <a:ea typeface="PT Sans" panose="020B0503020203090204" pitchFamily="34" charset="0"/>
                <a:cs typeface="PT Sans" panose="020B0503020203090204" pitchFamily="34" charset="0"/>
              </a:rPr>
              <a:t>Total Cost:    $13,210,680</a:t>
            </a:r>
          </a:p>
          <a:p>
            <a:pPr eaLnBrk="1" hangingPunct="1"/>
            <a:r>
              <a:rPr lang="en-US" altLang="en-US" b="1" dirty="0">
                <a:solidFill>
                  <a:schemeClr val="bg1"/>
                </a:solidFill>
                <a:latin typeface="+mn-lt"/>
                <a:ea typeface="PT Sans" panose="020B0503020203090204" pitchFamily="34" charset="0"/>
                <a:cs typeface="PT Sans" panose="020B0503020203090204" pitchFamily="34" charset="0"/>
              </a:rPr>
              <a:t>Requested:   $2,500,000 (19%)</a:t>
            </a:r>
          </a:p>
          <a:p>
            <a:pPr eaLnBrk="1" hangingPunct="1"/>
            <a:r>
              <a:rPr lang="en-US" altLang="en-US" b="1" dirty="0">
                <a:solidFill>
                  <a:schemeClr val="bg1"/>
                </a:solidFill>
                <a:latin typeface="+mn-lt"/>
                <a:ea typeface="PT Sans" panose="020B0503020203090204" pitchFamily="34" charset="0"/>
                <a:cs typeface="PT Sans" panose="020B0503020203090204" pitchFamily="34" charset="0"/>
              </a:rPr>
              <a:t>Recommended: $1,109,800 (8%)</a:t>
            </a:r>
            <a:endParaRPr lang="en-US" altLang="en-US" dirty="0">
              <a:solidFill>
                <a:schemeClr val="bg1"/>
              </a:solidFill>
              <a:latin typeface="+mn-lt"/>
              <a:ea typeface="PT Sans" panose="020B0503020203090204" pitchFamily="34" charset="0"/>
              <a:cs typeface="PT Sans" panose="020B0503020203090204" pitchFamily="34" charset="0"/>
            </a:endParaRPr>
          </a:p>
        </p:txBody>
      </p:sp>
      <p:sp>
        <p:nvSpPr>
          <p:cNvPr id="11" name="Slide Number Placeholder 5">
            <a:extLst>
              <a:ext uri="{FF2B5EF4-FFF2-40B4-BE49-F238E27FC236}">
                <a16:creationId xmlns:a16="http://schemas.microsoft.com/office/drawing/2014/main" id="{A5065A98-F4D0-B3E3-E37B-F6EAA0E1ADFC}"/>
              </a:ext>
            </a:extLst>
          </p:cNvPr>
          <p:cNvSpPr txBox="1">
            <a:spLocks noChangeArrowheads="1"/>
          </p:cNvSpPr>
          <p:nvPr/>
        </p:nvSpPr>
        <p:spPr bwMode="auto">
          <a:xfrm>
            <a:off x="3529013" y="6538913"/>
            <a:ext cx="2057400" cy="206375"/>
          </a:xfrm>
          <a:prstGeom prst="rect">
            <a:avLst/>
          </a:prstGeom>
          <a:noFill/>
          <a:ln>
            <a:noFill/>
          </a:ln>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eaLnBrk="1" fontAlgn="auto" hangingPunct="1">
              <a:spcBef>
                <a:spcPts val="0"/>
              </a:spcBef>
              <a:spcAft>
                <a:spcPts val="0"/>
              </a:spcAft>
              <a:defRPr/>
            </a:pPr>
            <a:fld id="{8988F3C0-4CA9-4FA4-A8C1-C092C202D405}" type="slidenum">
              <a:rPr lang="en-US" altLang="en-US" sz="863" b="1">
                <a:solidFill>
                  <a:schemeClr val="bg1"/>
                </a:solidFill>
                <a:latin typeface="PT Sans" panose="020B0503020203020204" pitchFamily="34" charset="0"/>
                <a:ea typeface="PT Sans" panose="020B0503020203020204" pitchFamily="34" charset="0"/>
                <a:cs typeface="PT Sans" panose="020B0503020203020204" pitchFamily="34" charset="0"/>
              </a:rPr>
              <a:pPr algn="ctr" eaLnBrk="1" fontAlgn="auto" hangingPunct="1">
                <a:spcBef>
                  <a:spcPts val="0"/>
                </a:spcBef>
                <a:spcAft>
                  <a:spcPts val="0"/>
                </a:spcAft>
                <a:defRPr/>
              </a:pPr>
              <a:t>13</a:t>
            </a:fld>
            <a:endParaRPr lang="en-US" altLang="en-US" sz="863" b="1" dirty="0">
              <a:solidFill>
                <a:schemeClr val="bg1"/>
              </a:solidFill>
              <a:latin typeface="PT Sans" panose="020B0503020203020204" pitchFamily="34" charset="0"/>
              <a:ea typeface="PT Sans" panose="020B0503020203020204" pitchFamily="34" charset="0"/>
              <a:cs typeface="PT Sans" panose="020B0503020203020204" pitchFamily="34" charset="0"/>
            </a:endParaRPr>
          </a:p>
        </p:txBody>
      </p:sp>
      <p:cxnSp>
        <p:nvCxnSpPr>
          <p:cNvPr id="6" name="Straight Connector 5">
            <a:extLst>
              <a:ext uri="{FF2B5EF4-FFF2-40B4-BE49-F238E27FC236}">
                <a16:creationId xmlns:a16="http://schemas.microsoft.com/office/drawing/2014/main" id="{0B198492-939F-ADD1-917B-31DE6010467E}"/>
              </a:ext>
            </a:extLst>
          </p:cNvPr>
          <p:cNvCxnSpPr>
            <a:cxnSpLocks/>
          </p:cNvCxnSpPr>
          <p:nvPr/>
        </p:nvCxnSpPr>
        <p:spPr>
          <a:xfrm>
            <a:off x="485468" y="3538961"/>
            <a:ext cx="560387" cy="0"/>
          </a:xfrm>
          <a:prstGeom prst="line">
            <a:avLst/>
          </a:prstGeom>
          <a:ln w="952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9" name="TextBox 18">
            <a:hlinkClick r:id="rId2" action="ppaction://hlinksldjump"/>
            <a:extLst>
              <a:ext uri="{FF2B5EF4-FFF2-40B4-BE49-F238E27FC236}">
                <a16:creationId xmlns:a16="http://schemas.microsoft.com/office/drawing/2014/main" id="{04AE8C53-D9A3-00A3-B68A-866F77E2A381}"/>
              </a:ext>
            </a:extLst>
          </p:cNvPr>
          <p:cNvSpPr txBox="1"/>
          <p:nvPr/>
        </p:nvSpPr>
        <p:spPr>
          <a:xfrm>
            <a:off x="3916973" y="6164262"/>
            <a:ext cx="3954632" cy="276999"/>
          </a:xfrm>
          <a:prstGeom prst="rect">
            <a:avLst/>
          </a:prstGeom>
          <a:noFill/>
        </p:spPr>
        <p:txBody>
          <a:bodyPr wrap="square" rtlCol="0">
            <a:spAutoFit/>
          </a:bodyPr>
          <a:lstStyle/>
          <a:p>
            <a:pPr defTabSz="914400" eaLnBrk="1" fontAlgn="auto" hangingPunct="1">
              <a:spcBef>
                <a:spcPts val="0"/>
              </a:spcBef>
              <a:spcAft>
                <a:spcPts val="0"/>
              </a:spcAft>
            </a:pPr>
            <a:r>
              <a:rPr lang="en-US" sz="1200" b="1" dirty="0">
                <a:solidFill>
                  <a:schemeClr val="accent2">
                    <a:lumMod val="60000"/>
                    <a:lumOff val="40000"/>
                  </a:schemeClr>
                </a:solidFill>
                <a:cs typeface="Calibri" panose="020F0502020204030204" pitchFamily="34" charset="0"/>
                <a:hlinkClick r:id="rId3" action="ppaction://hlinksldjump">
                  <a:extLst>
                    <a:ext uri="{A12FA001-AC4F-418D-AE19-62706E023703}">
                      <ahyp:hlinkClr xmlns:ahyp="http://schemas.microsoft.com/office/drawing/2018/hyperlinkcolor" val="tx"/>
                    </a:ext>
                  </a:extLst>
                </a:hlinkClick>
              </a:rPr>
              <a:t>Return to List of Applications Recommended </a:t>
            </a:r>
            <a:endParaRPr lang="en-US" sz="1200" b="1" dirty="0">
              <a:solidFill>
                <a:schemeClr val="accent2">
                  <a:lumMod val="60000"/>
                  <a:lumOff val="40000"/>
                </a:schemeClr>
              </a:solidFill>
              <a:cs typeface="Calibri" panose="020F0502020204030204" pitchFamily="34" charset="0"/>
            </a:endParaRPr>
          </a:p>
        </p:txBody>
      </p:sp>
      <p:pic>
        <p:nvPicPr>
          <p:cNvPr id="2" name="Picture 1">
            <a:extLst>
              <a:ext uri="{FF2B5EF4-FFF2-40B4-BE49-F238E27FC236}">
                <a16:creationId xmlns:a16="http://schemas.microsoft.com/office/drawing/2014/main" id="{B0AB2E61-BF0C-0830-A80E-2A05699C4775}"/>
              </a:ext>
            </a:extLst>
          </p:cNvPr>
          <p:cNvPicPr>
            <a:picLocks noChangeAspect="1"/>
          </p:cNvPicPr>
          <p:nvPr/>
        </p:nvPicPr>
        <p:blipFill>
          <a:blip r:embed="rId4"/>
          <a:stretch>
            <a:fillRect/>
          </a:stretch>
        </p:blipFill>
        <p:spPr>
          <a:xfrm>
            <a:off x="3916973" y="883340"/>
            <a:ext cx="4862287" cy="5105399"/>
          </a:xfrm>
          <a:prstGeom prst="rect">
            <a:avLst/>
          </a:prstGeom>
        </p:spPr>
      </p:pic>
    </p:spTree>
    <p:extLst>
      <p:ext uri="{BB962C8B-B14F-4D97-AF65-F5344CB8AC3E}">
        <p14:creationId xmlns:p14="http://schemas.microsoft.com/office/powerpoint/2010/main" val="36046237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Slide Number Placeholder 5">
            <a:extLst>
              <a:ext uri="{FF2B5EF4-FFF2-40B4-BE49-F238E27FC236}">
                <a16:creationId xmlns:a16="http://schemas.microsoft.com/office/drawing/2014/main" id="{3076F08F-2451-380B-26F1-4A69203C1832}"/>
              </a:ext>
            </a:extLst>
          </p:cNvPr>
          <p:cNvSpPr txBox="1">
            <a:spLocks noChangeArrowheads="1"/>
          </p:cNvSpPr>
          <p:nvPr/>
        </p:nvSpPr>
        <p:spPr bwMode="auto">
          <a:xfrm>
            <a:off x="3543300" y="5707063"/>
            <a:ext cx="2057400" cy="207962"/>
          </a:xfrm>
          <a:prstGeom prst="rect">
            <a:avLst/>
          </a:prstGeom>
          <a:noFill/>
          <a:ln>
            <a:noFill/>
          </a:ln>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eaLnBrk="1" fontAlgn="auto" hangingPunct="1">
              <a:spcBef>
                <a:spcPts val="0"/>
              </a:spcBef>
              <a:spcAft>
                <a:spcPts val="0"/>
              </a:spcAft>
              <a:defRPr/>
            </a:pPr>
            <a:fld id="{54D6FCA2-1E15-4165-90AF-33B6D06C4B3D}" type="slidenum">
              <a:rPr lang="en-US" altLang="en-US" sz="863" b="1">
                <a:solidFill>
                  <a:schemeClr val="bg1"/>
                </a:solidFill>
                <a:latin typeface="PT Sans" panose="020B0503020203020204" pitchFamily="34" charset="0"/>
                <a:ea typeface="PT Sans" panose="020B0503020203020204" pitchFamily="34" charset="0"/>
                <a:cs typeface="PT Sans" panose="020B0503020203020204" pitchFamily="34" charset="0"/>
              </a:rPr>
              <a:pPr algn="ctr" eaLnBrk="1" fontAlgn="auto" hangingPunct="1">
                <a:spcBef>
                  <a:spcPts val="0"/>
                </a:spcBef>
                <a:spcAft>
                  <a:spcPts val="0"/>
                </a:spcAft>
                <a:defRPr/>
              </a:pPr>
              <a:t>14</a:t>
            </a:fld>
            <a:endParaRPr lang="en-US" altLang="en-US" sz="863" b="1">
              <a:solidFill>
                <a:schemeClr val="bg1"/>
              </a:solidFill>
              <a:latin typeface="PT Sans" panose="020B0503020203020204" pitchFamily="34" charset="0"/>
              <a:ea typeface="PT Sans" panose="020B0503020203020204" pitchFamily="34" charset="0"/>
              <a:cs typeface="PT Sans" panose="020B0503020203020204" pitchFamily="34" charset="0"/>
            </a:endParaRPr>
          </a:p>
        </p:txBody>
      </p:sp>
      <p:sp>
        <p:nvSpPr>
          <p:cNvPr id="4" name="Slide Number Placeholder 5">
            <a:extLst>
              <a:ext uri="{FF2B5EF4-FFF2-40B4-BE49-F238E27FC236}">
                <a16:creationId xmlns:a16="http://schemas.microsoft.com/office/drawing/2014/main" id="{6A537397-34AE-8675-5E0C-19A76B6386B2}"/>
              </a:ext>
            </a:extLst>
          </p:cNvPr>
          <p:cNvSpPr txBox="1">
            <a:spLocks noChangeArrowheads="1"/>
          </p:cNvSpPr>
          <p:nvPr/>
        </p:nvSpPr>
        <p:spPr bwMode="auto">
          <a:xfrm>
            <a:off x="3529013" y="6538913"/>
            <a:ext cx="2057400" cy="206375"/>
          </a:xfrm>
          <a:prstGeom prst="rect">
            <a:avLst/>
          </a:prstGeom>
          <a:noFill/>
          <a:ln>
            <a:noFill/>
          </a:ln>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eaLnBrk="1" fontAlgn="auto" hangingPunct="1">
              <a:spcBef>
                <a:spcPts val="0"/>
              </a:spcBef>
              <a:spcAft>
                <a:spcPts val="0"/>
              </a:spcAft>
              <a:defRPr/>
            </a:pPr>
            <a:fld id="{26599A15-E7B5-4AC7-A545-16D5005A5D6E}" type="slidenum">
              <a:rPr lang="en-US" altLang="en-US" sz="863" b="1">
                <a:solidFill>
                  <a:schemeClr val="bg1"/>
                </a:solidFill>
                <a:latin typeface="PT Sans" panose="020B0503020203020204" pitchFamily="34" charset="0"/>
                <a:ea typeface="PT Sans" panose="020B0503020203020204" pitchFamily="34" charset="0"/>
                <a:cs typeface="PT Sans" panose="020B0503020203020204" pitchFamily="34" charset="0"/>
              </a:rPr>
              <a:pPr algn="ctr" eaLnBrk="1" fontAlgn="auto" hangingPunct="1">
                <a:spcBef>
                  <a:spcPts val="0"/>
                </a:spcBef>
                <a:spcAft>
                  <a:spcPts val="0"/>
                </a:spcAft>
                <a:defRPr/>
              </a:pPr>
              <a:t>14</a:t>
            </a:fld>
            <a:endParaRPr lang="en-US" altLang="en-US" sz="863" b="1" dirty="0">
              <a:solidFill>
                <a:schemeClr val="bg1"/>
              </a:solidFill>
              <a:latin typeface="PT Sans" panose="020B0503020203020204" pitchFamily="34" charset="0"/>
              <a:ea typeface="PT Sans" panose="020B0503020203020204" pitchFamily="34" charset="0"/>
              <a:cs typeface="PT Sans" panose="020B0503020203020204" pitchFamily="34" charset="0"/>
            </a:endParaRPr>
          </a:p>
        </p:txBody>
      </p:sp>
      <p:graphicFrame>
        <p:nvGraphicFramePr>
          <p:cNvPr id="3" name="Table 2">
            <a:extLst>
              <a:ext uri="{FF2B5EF4-FFF2-40B4-BE49-F238E27FC236}">
                <a16:creationId xmlns:a16="http://schemas.microsoft.com/office/drawing/2014/main" id="{2532B709-36D2-77BA-BB5F-39329CBD77FE}"/>
              </a:ext>
            </a:extLst>
          </p:cNvPr>
          <p:cNvGraphicFramePr>
            <a:graphicFrameLocks noGrp="1"/>
          </p:cNvGraphicFramePr>
          <p:nvPr>
            <p:extLst>
              <p:ext uri="{D42A27DB-BD31-4B8C-83A1-F6EECF244321}">
                <p14:modId xmlns:p14="http://schemas.microsoft.com/office/powerpoint/2010/main" val="2831773271"/>
              </p:ext>
            </p:extLst>
          </p:nvPr>
        </p:nvGraphicFramePr>
        <p:xfrm>
          <a:off x="177696" y="1567496"/>
          <a:ext cx="8788608" cy="2998091"/>
        </p:xfrm>
        <a:graphic>
          <a:graphicData uri="http://schemas.openxmlformats.org/drawingml/2006/table">
            <a:tbl>
              <a:tblPr firstRow="1" bandRow="1">
                <a:tableStyleId>{5C22544A-7EE6-4342-B048-85BDC9FD1C3A}</a:tableStyleId>
              </a:tblPr>
              <a:tblGrid>
                <a:gridCol w="2162056">
                  <a:extLst>
                    <a:ext uri="{9D8B030D-6E8A-4147-A177-3AD203B41FA5}">
                      <a16:colId xmlns:a16="http://schemas.microsoft.com/office/drawing/2014/main" val="3387879057"/>
                    </a:ext>
                  </a:extLst>
                </a:gridCol>
                <a:gridCol w="1660748">
                  <a:extLst>
                    <a:ext uri="{9D8B030D-6E8A-4147-A177-3AD203B41FA5}">
                      <a16:colId xmlns:a16="http://schemas.microsoft.com/office/drawing/2014/main" val="1861506818"/>
                    </a:ext>
                  </a:extLst>
                </a:gridCol>
                <a:gridCol w="769327">
                  <a:extLst>
                    <a:ext uri="{9D8B030D-6E8A-4147-A177-3AD203B41FA5}">
                      <a16:colId xmlns:a16="http://schemas.microsoft.com/office/drawing/2014/main" val="3420930524"/>
                    </a:ext>
                  </a:extLst>
                </a:gridCol>
                <a:gridCol w="1314450">
                  <a:extLst>
                    <a:ext uri="{9D8B030D-6E8A-4147-A177-3AD203B41FA5}">
                      <a16:colId xmlns:a16="http://schemas.microsoft.com/office/drawing/2014/main" val="467904483"/>
                    </a:ext>
                  </a:extLst>
                </a:gridCol>
                <a:gridCol w="1336431">
                  <a:extLst>
                    <a:ext uri="{9D8B030D-6E8A-4147-A177-3AD203B41FA5}">
                      <a16:colId xmlns:a16="http://schemas.microsoft.com/office/drawing/2014/main" val="3284072429"/>
                    </a:ext>
                  </a:extLst>
                </a:gridCol>
                <a:gridCol w="1545596">
                  <a:extLst>
                    <a:ext uri="{9D8B030D-6E8A-4147-A177-3AD203B41FA5}">
                      <a16:colId xmlns:a16="http://schemas.microsoft.com/office/drawing/2014/main" val="1639893002"/>
                    </a:ext>
                  </a:extLst>
                </a:gridCol>
              </a:tblGrid>
              <a:tr h="924943">
                <a:tc>
                  <a:txBody>
                    <a:bodyPr/>
                    <a:lstStyle/>
                    <a:p>
                      <a:pPr algn="ctr"/>
                      <a:r>
                        <a:rPr lang="en-US" sz="1300" b="1" dirty="0"/>
                        <a:t>PROJECT NAME</a:t>
                      </a:r>
                    </a:p>
                  </a:txBody>
                  <a:tcPr anchor="ctr">
                    <a:solidFill>
                      <a:schemeClr val="tx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300" b="1" dirty="0"/>
                        <a:t>SPONSOR</a:t>
                      </a:r>
                    </a:p>
                  </a:txBody>
                  <a:tcPr anchor="ctr">
                    <a:solidFill>
                      <a:schemeClr val="tx2"/>
                    </a:solidFill>
                  </a:tcPr>
                </a:tc>
                <a:tc>
                  <a:txBody>
                    <a:bodyPr/>
                    <a:lstStyle/>
                    <a:p>
                      <a:pPr algn="ctr"/>
                      <a:r>
                        <a:rPr lang="en-US" sz="1300" b="1" dirty="0"/>
                        <a:t>SCORE</a:t>
                      </a:r>
                    </a:p>
                  </a:txBody>
                  <a:tcPr anchor="ctr">
                    <a:solidFill>
                      <a:schemeClr val="tx2"/>
                    </a:solidFill>
                  </a:tcPr>
                </a:tc>
                <a:tc>
                  <a:txBody>
                    <a:bodyPr/>
                    <a:lstStyle/>
                    <a:p>
                      <a:pPr algn="ctr"/>
                      <a:r>
                        <a:rPr lang="en-US" sz="1300" b="1" dirty="0"/>
                        <a:t>TOTAL PROJECT COST</a:t>
                      </a:r>
                    </a:p>
                  </a:txBody>
                  <a:tcPr anchor="ctr">
                    <a:solidFill>
                      <a:schemeClr val="tx2"/>
                    </a:solidFill>
                  </a:tcPr>
                </a:tc>
                <a:tc>
                  <a:txBody>
                    <a:bodyPr/>
                    <a:lstStyle/>
                    <a:p>
                      <a:pPr algn="ctr"/>
                      <a:r>
                        <a:rPr lang="en-US" sz="1300" b="1" dirty="0"/>
                        <a:t>REQUESTED AMOUNT</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300" b="1" dirty="0"/>
                        <a:t>(% of Total Project Cost)</a:t>
                      </a:r>
                    </a:p>
                  </a:txBody>
                  <a:tcPr anchor="ctr">
                    <a:solidFill>
                      <a:schemeClr val="tx2"/>
                    </a:solidFill>
                  </a:tcPr>
                </a:tc>
                <a:tc>
                  <a:txBody>
                    <a:bodyPr/>
                    <a:lstStyle/>
                    <a:p>
                      <a:pPr algn="ctr"/>
                      <a:r>
                        <a:rPr lang="en-US" sz="1300" b="1" dirty="0"/>
                        <a:t>RECOMMENDED AMOUNT </a:t>
                      </a:r>
                    </a:p>
                    <a:p>
                      <a:pPr algn="ctr"/>
                      <a:r>
                        <a:rPr lang="en-US" sz="1300" b="1" dirty="0"/>
                        <a:t>(% of Total </a:t>
                      </a:r>
                      <a:br>
                        <a:rPr lang="en-US" sz="1300" b="1" dirty="0"/>
                      </a:br>
                      <a:r>
                        <a:rPr lang="en-US" sz="1300" b="1" dirty="0"/>
                        <a:t>Project Cost)</a:t>
                      </a:r>
                    </a:p>
                  </a:txBody>
                  <a:tcPr>
                    <a:solidFill>
                      <a:schemeClr val="tx2"/>
                    </a:solidFill>
                  </a:tcPr>
                </a:tc>
                <a:extLst>
                  <a:ext uri="{0D108BD9-81ED-4DB2-BD59-A6C34878D82A}">
                    <a16:rowId xmlns:a16="http://schemas.microsoft.com/office/drawing/2014/main" val="2858427104"/>
                  </a:ext>
                </a:extLst>
              </a:tr>
              <a:tr h="765470">
                <a:tc>
                  <a:txBody>
                    <a:bodyPr/>
                    <a:lstStyle/>
                    <a:p>
                      <a:pPr algn="ctr"/>
                      <a:r>
                        <a:rPr lang="en-US" sz="1400" b="1" dirty="0"/>
                        <a:t>Deployment of Ames Traffic Signal Master Plan Ph 5</a:t>
                      </a:r>
                    </a:p>
                  </a:txBody>
                  <a:tcPr anchor="ctr">
                    <a:noFill/>
                  </a:tcPr>
                </a:tc>
                <a:tc>
                  <a:txBody>
                    <a:bodyPr/>
                    <a:lstStyle/>
                    <a:p>
                      <a:pPr algn="ctr"/>
                      <a:r>
                        <a:rPr lang="en-US" sz="1400" b="1" dirty="0"/>
                        <a:t>Ames</a:t>
                      </a:r>
                    </a:p>
                  </a:txBody>
                  <a:tcPr anchor="ctr">
                    <a:noFill/>
                  </a:tcPr>
                </a:tc>
                <a:tc>
                  <a:txBody>
                    <a:bodyPr/>
                    <a:lstStyle/>
                    <a:p>
                      <a:pPr algn="ctr"/>
                      <a:r>
                        <a:rPr lang="en-US" sz="1400" b="1" dirty="0"/>
                        <a:t>57</a:t>
                      </a:r>
                    </a:p>
                  </a:txBody>
                  <a:tcPr anchor="ctr">
                    <a:noFill/>
                  </a:tcPr>
                </a:tc>
                <a:tc>
                  <a:txBody>
                    <a:bodyPr/>
                    <a:lstStyle/>
                    <a:p>
                      <a:pPr algn="ctr"/>
                      <a:r>
                        <a:rPr lang="en-US" sz="1400" b="1" dirty="0"/>
                        <a:t>$2,515,000</a:t>
                      </a:r>
                    </a:p>
                  </a:txBody>
                  <a:tcPr anchor="ctr">
                    <a:noFill/>
                  </a:tcPr>
                </a:tc>
                <a:tc>
                  <a:txBody>
                    <a:bodyPr/>
                    <a:lstStyle/>
                    <a:p>
                      <a:pPr algn="ctr"/>
                      <a:r>
                        <a:rPr lang="en-US" sz="1400" b="1" dirty="0"/>
                        <a:t>$1,312,000</a:t>
                      </a:r>
                    </a:p>
                    <a:p>
                      <a:pPr algn="ctr"/>
                      <a:r>
                        <a:rPr lang="en-US" sz="1400" b="1" dirty="0"/>
                        <a:t>(52%)</a:t>
                      </a:r>
                    </a:p>
                  </a:txBody>
                  <a:tcPr anchor="ctr">
                    <a:noFill/>
                  </a:tcPr>
                </a:tc>
                <a:tc>
                  <a:txBody>
                    <a:bodyPr/>
                    <a:lstStyle/>
                    <a:p>
                      <a:pPr algn="ctr"/>
                      <a:r>
                        <a:rPr lang="en-US" sz="1400" b="1" dirty="0"/>
                        <a:t>$0</a:t>
                      </a:r>
                    </a:p>
                  </a:txBody>
                  <a:tcPr anchor="ctr">
                    <a:noFill/>
                  </a:tcPr>
                </a:tc>
                <a:extLst>
                  <a:ext uri="{0D108BD9-81ED-4DB2-BD59-A6C34878D82A}">
                    <a16:rowId xmlns:a16="http://schemas.microsoft.com/office/drawing/2014/main" val="3927041213"/>
                  </a:ext>
                </a:extLst>
              </a:tr>
              <a:tr h="765470">
                <a:tc>
                  <a:txBody>
                    <a:bodyPr/>
                    <a:lstStyle/>
                    <a:p>
                      <a:pPr algn="ctr"/>
                      <a:r>
                        <a:rPr lang="en-US" sz="1400" b="1" dirty="0"/>
                        <a:t>Center Avenue/ Jacoby Drive Roundabout</a:t>
                      </a:r>
                    </a:p>
                  </a:txBody>
                  <a:tcPr anchor="ctr">
                    <a:solidFill>
                      <a:schemeClr val="accent1">
                        <a:alpha val="20000"/>
                      </a:schemeClr>
                    </a:solidFill>
                  </a:tcPr>
                </a:tc>
                <a:tc>
                  <a:txBody>
                    <a:bodyPr/>
                    <a:lstStyle/>
                    <a:p>
                      <a:pPr algn="ctr"/>
                      <a:r>
                        <a:rPr lang="en-US" sz="1400" b="1" dirty="0"/>
                        <a:t>Epworth</a:t>
                      </a:r>
                    </a:p>
                  </a:txBody>
                  <a:tcPr anchor="ctr">
                    <a:solidFill>
                      <a:schemeClr val="accent1">
                        <a:alpha val="20000"/>
                      </a:schemeClr>
                    </a:solidFill>
                  </a:tcPr>
                </a:tc>
                <a:tc>
                  <a:txBody>
                    <a:bodyPr/>
                    <a:lstStyle/>
                    <a:p>
                      <a:pPr algn="ctr"/>
                      <a:r>
                        <a:rPr lang="en-US" sz="1400" b="1" dirty="0"/>
                        <a:t>29</a:t>
                      </a:r>
                    </a:p>
                  </a:txBody>
                  <a:tcPr anchor="ctr">
                    <a:solidFill>
                      <a:schemeClr val="accent1">
                        <a:alpha val="20000"/>
                      </a:schemeClr>
                    </a:solidFill>
                  </a:tcPr>
                </a:tc>
                <a:tc>
                  <a:txBody>
                    <a:bodyPr/>
                    <a:lstStyle/>
                    <a:p>
                      <a:pPr algn="ctr"/>
                      <a:r>
                        <a:rPr lang="en-US" sz="1400" b="1" dirty="0"/>
                        <a:t>$1,352,528</a:t>
                      </a:r>
                    </a:p>
                  </a:txBody>
                  <a:tcPr anchor="ctr">
                    <a:solidFill>
                      <a:schemeClr val="accent1">
                        <a:alpha val="20000"/>
                      </a:schemeClr>
                    </a:solidFill>
                  </a:tcPr>
                </a:tc>
                <a:tc>
                  <a:txBody>
                    <a:bodyPr/>
                    <a:lstStyle/>
                    <a:p>
                      <a:pPr algn="ctr"/>
                      <a:r>
                        <a:rPr lang="en-US" sz="1400" b="1" dirty="0"/>
                        <a:t>$852,528</a:t>
                      </a:r>
                    </a:p>
                    <a:p>
                      <a:pPr algn="ctr"/>
                      <a:r>
                        <a:rPr lang="en-US" sz="1400" b="1" dirty="0"/>
                        <a:t>(63%)</a:t>
                      </a:r>
                    </a:p>
                  </a:txBody>
                  <a:tcPr anchor="ctr">
                    <a:solidFill>
                      <a:schemeClr val="accent1">
                        <a:alpha val="20000"/>
                      </a:schemeClr>
                    </a:solidFill>
                  </a:tcPr>
                </a:tc>
                <a:tc>
                  <a:txBody>
                    <a:bodyPr/>
                    <a:lstStyle/>
                    <a:p>
                      <a:pPr algn="ctr"/>
                      <a:r>
                        <a:rPr lang="en-US" sz="1400" b="1" dirty="0"/>
                        <a:t>$0</a:t>
                      </a:r>
                    </a:p>
                  </a:txBody>
                  <a:tcPr anchor="ctr">
                    <a:solidFill>
                      <a:schemeClr val="accent1">
                        <a:alpha val="20000"/>
                      </a:schemeClr>
                    </a:solidFill>
                  </a:tcPr>
                </a:tc>
                <a:extLst>
                  <a:ext uri="{0D108BD9-81ED-4DB2-BD59-A6C34878D82A}">
                    <a16:rowId xmlns:a16="http://schemas.microsoft.com/office/drawing/2014/main" val="1006800120"/>
                  </a:ext>
                </a:extLst>
              </a:tr>
              <a:tr h="542208">
                <a:tc>
                  <a:txBody>
                    <a:bodyPr/>
                    <a:lstStyle/>
                    <a:p>
                      <a:pPr algn="ctr"/>
                      <a:r>
                        <a:rPr lang="en-US" sz="1400" b="1" dirty="0"/>
                        <a:t>Scott County Urban Transit Study</a:t>
                      </a:r>
                    </a:p>
                  </a:txBody>
                  <a:tcPr anchor="ctr">
                    <a:noFill/>
                  </a:tcPr>
                </a:tc>
                <a:tc>
                  <a:txBody>
                    <a:bodyPr/>
                    <a:lstStyle/>
                    <a:p>
                      <a:pPr algn="ctr"/>
                      <a:r>
                        <a:rPr lang="en-US" sz="1400" b="1" dirty="0"/>
                        <a:t>Davenport</a:t>
                      </a:r>
                    </a:p>
                  </a:txBody>
                  <a:tcPr anchor="ctr">
                    <a:noFill/>
                  </a:tcPr>
                </a:tc>
                <a:tc>
                  <a:txBody>
                    <a:bodyPr/>
                    <a:lstStyle/>
                    <a:p>
                      <a:pPr algn="ctr"/>
                      <a:r>
                        <a:rPr lang="en-US" sz="1400" b="1" dirty="0"/>
                        <a:t>28</a:t>
                      </a:r>
                    </a:p>
                  </a:txBody>
                  <a:tcPr anchor="ctr">
                    <a:noFill/>
                  </a:tcPr>
                </a:tc>
                <a:tc>
                  <a:txBody>
                    <a:bodyPr/>
                    <a:lstStyle/>
                    <a:p>
                      <a:pPr algn="ctr"/>
                      <a:r>
                        <a:rPr lang="en-US" sz="1400" b="1" dirty="0"/>
                        <a:t>$250,000</a:t>
                      </a:r>
                    </a:p>
                  </a:txBody>
                  <a:tcPr anchor="ctr">
                    <a:noFill/>
                  </a:tcPr>
                </a:tc>
                <a:tc>
                  <a:txBody>
                    <a:bodyPr/>
                    <a:lstStyle/>
                    <a:p>
                      <a:pPr algn="ctr"/>
                      <a:r>
                        <a:rPr lang="en-US" sz="1400" b="1" dirty="0"/>
                        <a:t>$200,000</a:t>
                      </a:r>
                    </a:p>
                    <a:p>
                      <a:pPr algn="ctr"/>
                      <a:r>
                        <a:rPr lang="en-US" sz="1400" b="1" dirty="0"/>
                        <a:t>(80%)</a:t>
                      </a:r>
                    </a:p>
                  </a:txBody>
                  <a:tcPr anchor="ctr">
                    <a:noFill/>
                  </a:tcPr>
                </a:tc>
                <a:tc>
                  <a:txBody>
                    <a:bodyPr/>
                    <a:lstStyle/>
                    <a:p>
                      <a:pPr algn="ctr"/>
                      <a:r>
                        <a:rPr lang="en-US" sz="1400" b="1" dirty="0"/>
                        <a:t>$0</a:t>
                      </a:r>
                    </a:p>
                  </a:txBody>
                  <a:tcPr anchor="ctr">
                    <a:noFill/>
                  </a:tcPr>
                </a:tc>
                <a:extLst>
                  <a:ext uri="{0D108BD9-81ED-4DB2-BD59-A6C34878D82A}">
                    <a16:rowId xmlns:a16="http://schemas.microsoft.com/office/drawing/2014/main" val="1691693719"/>
                  </a:ext>
                </a:extLst>
              </a:tr>
            </a:tbl>
          </a:graphicData>
        </a:graphic>
      </p:graphicFrame>
      <p:sp>
        <p:nvSpPr>
          <p:cNvPr id="5" name="Title Placeholder 1">
            <a:extLst>
              <a:ext uri="{FF2B5EF4-FFF2-40B4-BE49-F238E27FC236}">
                <a16:creationId xmlns:a16="http://schemas.microsoft.com/office/drawing/2014/main" id="{9DB06DB4-6196-E421-9770-80561F682435}"/>
              </a:ext>
            </a:extLst>
          </p:cNvPr>
          <p:cNvSpPr txBox="1">
            <a:spLocks noChangeArrowheads="1"/>
          </p:cNvSpPr>
          <p:nvPr/>
        </p:nvSpPr>
        <p:spPr bwMode="auto">
          <a:xfrm>
            <a:off x="211014" y="1017509"/>
            <a:ext cx="8755289" cy="479648"/>
          </a:xfrm>
          <a:prstGeom prst="rect">
            <a:avLst/>
          </a:prstGeom>
          <a:noFill/>
          <a:ln>
            <a:noFill/>
          </a:ln>
        </p:spPr>
        <p:txBody>
          <a:bodyPr anchor="ctr"/>
          <a:lstStyle>
            <a:lvl1pPr defTabSz="1827213">
              <a:lnSpc>
                <a:spcPct val="90000"/>
              </a:lnSpc>
              <a:spcBef>
                <a:spcPts val="1500"/>
              </a:spcBef>
              <a:buFont typeface="Arial" panose="020B0604020202020204" pitchFamily="34" charset="0"/>
              <a:buChar char="•"/>
              <a:defRPr sz="4100">
                <a:solidFill>
                  <a:schemeClr val="tx1"/>
                </a:solidFill>
                <a:latin typeface="PT Sans" panose="020B0503020203020204" pitchFamily="34" charset="0"/>
                <a:ea typeface="PT Sans" panose="020B0503020203020204" pitchFamily="34" charset="0"/>
                <a:cs typeface="PT Sans" panose="020B0503020203020204" pitchFamily="34" charset="0"/>
              </a:defRPr>
            </a:lvl1pPr>
            <a:lvl2pPr marL="1370013" indent="-455613" defTabSz="1827213">
              <a:lnSpc>
                <a:spcPct val="90000"/>
              </a:lnSpc>
              <a:spcBef>
                <a:spcPts val="750"/>
              </a:spcBef>
              <a:buFont typeface="Arial" panose="020B0604020202020204" pitchFamily="34" charset="0"/>
              <a:buChar char="•"/>
              <a:defRPr sz="3500">
                <a:solidFill>
                  <a:schemeClr val="tx1"/>
                </a:solidFill>
                <a:latin typeface="PT Sans" panose="020B0503020203020204" pitchFamily="34" charset="0"/>
                <a:ea typeface="PT Sans" panose="020B0503020203020204" pitchFamily="34" charset="0"/>
                <a:cs typeface="PT Sans" panose="020B0503020203020204" pitchFamily="34" charset="0"/>
              </a:defRPr>
            </a:lvl2pPr>
            <a:lvl3pPr marL="2284413" indent="-455613" defTabSz="1827213">
              <a:lnSpc>
                <a:spcPct val="90000"/>
              </a:lnSpc>
              <a:spcBef>
                <a:spcPts val="750"/>
              </a:spcBef>
              <a:buFont typeface="Arial" panose="020B0604020202020204" pitchFamily="34" charset="0"/>
              <a:buChar char="•"/>
              <a:defRPr sz="2900">
                <a:solidFill>
                  <a:schemeClr val="tx1"/>
                </a:solidFill>
                <a:latin typeface="PT Sans" panose="020B0503020203020204" pitchFamily="34" charset="0"/>
                <a:ea typeface="PT Sans" panose="020B0503020203020204" pitchFamily="34" charset="0"/>
                <a:cs typeface="PT Sans" panose="020B0503020203020204" pitchFamily="34" charset="0"/>
              </a:defRPr>
            </a:lvl3pPr>
            <a:lvl4pPr marL="3198813" indent="-455613" defTabSz="1827213">
              <a:lnSpc>
                <a:spcPct val="90000"/>
              </a:lnSpc>
              <a:spcBef>
                <a:spcPts val="750"/>
              </a:spcBef>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4pPr>
            <a:lvl5pPr marL="4113213" indent="-455613" defTabSz="1827213">
              <a:lnSpc>
                <a:spcPct val="90000"/>
              </a:lnSpc>
              <a:spcBef>
                <a:spcPts val="750"/>
              </a:spcBef>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5pPr>
            <a:lvl6pPr marL="4570413" indent="-455613" defTabSz="1827213" eaLnBrk="0" fontAlgn="base" hangingPunct="0">
              <a:lnSpc>
                <a:spcPct val="90000"/>
              </a:lnSpc>
              <a:spcBef>
                <a:spcPts val="750"/>
              </a:spcBef>
              <a:spcAft>
                <a:spcPct val="0"/>
              </a:spcAft>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6pPr>
            <a:lvl7pPr marL="5027613" indent="-455613" defTabSz="1827213" eaLnBrk="0" fontAlgn="base" hangingPunct="0">
              <a:lnSpc>
                <a:spcPct val="90000"/>
              </a:lnSpc>
              <a:spcBef>
                <a:spcPts val="750"/>
              </a:spcBef>
              <a:spcAft>
                <a:spcPct val="0"/>
              </a:spcAft>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7pPr>
            <a:lvl8pPr marL="5484813" indent="-455613" defTabSz="1827213" eaLnBrk="0" fontAlgn="base" hangingPunct="0">
              <a:lnSpc>
                <a:spcPct val="90000"/>
              </a:lnSpc>
              <a:spcBef>
                <a:spcPts val="750"/>
              </a:spcBef>
              <a:spcAft>
                <a:spcPct val="0"/>
              </a:spcAft>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8pPr>
            <a:lvl9pPr marL="5942013" indent="-455613" defTabSz="1827213" eaLnBrk="0" fontAlgn="base" hangingPunct="0">
              <a:lnSpc>
                <a:spcPct val="90000"/>
              </a:lnSpc>
              <a:spcBef>
                <a:spcPts val="750"/>
              </a:spcBef>
              <a:spcAft>
                <a:spcPct val="0"/>
              </a:spcAft>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9pPr>
          </a:lstStyle>
          <a:p>
            <a:pPr algn="ctr" eaLnBrk="1" fontAlgn="auto" hangingPunct="1">
              <a:spcBef>
                <a:spcPct val="0"/>
              </a:spcBef>
              <a:spcAft>
                <a:spcPts val="0"/>
              </a:spcAft>
              <a:buFontTx/>
              <a:buNone/>
              <a:defRPr/>
            </a:pPr>
            <a:r>
              <a:rPr lang="en-US" altLang="en-US" sz="2800" b="1" dirty="0">
                <a:solidFill>
                  <a:schemeClr val="tx2"/>
                </a:solidFill>
                <a:latin typeface="Roboto Slab" pitchFamily="2" charset="0"/>
                <a:ea typeface="Roboto Slab" pitchFamily="2" charset="0"/>
                <a:cs typeface="Roboto Slab" pitchFamily="2" charset="0"/>
              </a:rPr>
              <a:t>List of Applications Not Recommended for Award</a:t>
            </a:r>
          </a:p>
        </p:txBody>
      </p:sp>
      <p:sp>
        <p:nvSpPr>
          <p:cNvPr id="2" name="TextBox 1">
            <a:extLst>
              <a:ext uri="{FF2B5EF4-FFF2-40B4-BE49-F238E27FC236}">
                <a16:creationId xmlns:a16="http://schemas.microsoft.com/office/drawing/2014/main" id="{D95A2185-12D9-5B7B-FD33-7A1F9D45794E}"/>
              </a:ext>
            </a:extLst>
          </p:cNvPr>
          <p:cNvSpPr txBox="1"/>
          <p:nvPr/>
        </p:nvSpPr>
        <p:spPr>
          <a:xfrm>
            <a:off x="0" y="6163408"/>
            <a:ext cx="4890960" cy="276999"/>
          </a:xfrm>
          <a:prstGeom prst="rect">
            <a:avLst/>
          </a:prstGeom>
          <a:noFill/>
        </p:spPr>
        <p:txBody>
          <a:bodyPr wrap="square" rtlCol="0">
            <a:spAutoFit/>
          </a:bodyPr>
          <a:lstStyle/>
          <a:p>
            <a:r>
              <a:rPr lang="en-US" sz="1200" b="1" dirty="0">
                <a:solidFill>
                  <a:srgbClr val="03617A"/>
                </a:solidFill>
                <a:hlinkClick r:id="rId2" action="ppaction://hlinksldjump">
                  <a:extLst>
                    <a:ext uri="{A12FA001-AC4F-418D-AE19-62706E023703}">
                      <ahyp:hlinkClr xmlns:ahyp="http://schemas.microsoft.com/office/drawing/2018/hyperlinkcolor" val="tx"/>
                    </a:ext>
                  </a:extLst>
                </a:hlinkClick>
              </a:rPr>
              <a:t>Return to List of Applications Recommended</a:t>
            </a:r>
            <a:endParaRPr lang="en-US" sz="1200" b="1" dirty="0">
              <a:solidFill>
                <a:srgbClr val="03617A"/>
              </a:solidFill>
            </a:endParaRPr>
          </a:p>
        </p:txBody>
      </p:sp>
    </p:spTree>
    <p:extLst>
      <p:ext uri="{BB962C8B-B14F-4D97-AF65-F5344CB8AC3E}">
        <p14:creationId xmlns:p14="http://schemas.microsoft.com/office/powerpoint/2010/main" val="11528860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Placeholder 1">
            <a:extLst>
              <a:ext uri="{FF2B5EF4-FFF2-40B4-BE49-F238E27FC236}">
                <a16:creationId xmlns:a16="http://schemas.microsoft.com/office/drawing/2014/main" id="{82A4084A-B9E3-833B-EE58-A512C6FA06F8}"/>
              </a:ext>
            </a:extLst>
          </p:cNvPr>
          <p:cNvSpPr txBox="1">
            <a:spLocks noChangeArrowheads="1"/>
          </p:cNvSpPr>
          <p:nvPr/>
        </p:nvSpPr>
        <p:spPr bwMode="auto">
          <a:xfrm>
            <a:off x="628650" y="942975"/>
            <a:ext cx="7886700" cy="993775"/>
          </a:xfrm>
          <a:prstGeom prst="rect">
            <a:avLst/>
          </a:prstGeom>
          <a:noFill/>
          <a:ln>
            <a:noFill/>
          </a:ln>
        </p:spPr>
        <p:txBody>
          <a:bodyPr anchor="ctr"/>
          <a:lstStyle>
            <a:lvl1pPr defTabSz="1827213">
              <a:lnSpc>
                <a:spcPct val="90000"/>
              </a:lnSpc>
              <a:spcBef>
                <a:spcPts val="1500"/>
              </a:spcBef>
              <a:buFont typeface="Arial" panose="020B0604020202020204" pitchFamily="34" charset="0"/>
              <a:buChar char="•"/>
              <a:defRPr sz="4100">
                <a:solidFill>
                  <a:schemeClr val="tx1"/>
                </a:solidFill>
                <a:latin typeface="PT Sans" panose="020B0503020203020204" pitchFamily="34" charset="0"/>
                <a:ea typeface="PT Sans" panose="020B0503020203020204" pitchFamily="34" charset="0"/>
                <a:cs typeface="PT Sans" panose="020B0503020203020204" pitchFamily="34" charset="0"/>
              </a:defRPr>
            </a:lvl1pPr>
            <a:lvl2pPr marL="1370013" indent="-455613" defTabSz="1827213">
              <a:lnSpc>
                <a:spcPct val="90000"/>
              </a:lnSpc>
              <a:spcBef>
                <a:spcPts val="750"/>
              </a:spcBef>
              <a:buFont typeface="Arial" panose="020B0604020202020204" pitchFamily="34" charset="0"/>
              <a:buChar char="•"/>
              <a:defRPr sz="3500">
                <a:solidFill>
                  <a:schemeClr val="tx1"/>
                </a:solidFill>
                <a:latin typeface="PT Sans" panose="020B0503020203020204" pitchFamily="34" charset="0"/>
                <a:ea typeface="PT Sans" panose="020B0503020203020204" pitchFamily="34" charset="0"/>
                <a:cs typeface="PT Sans" panose="020B0503020203020204" pitchFamily="34" charset="0"/>
              </a:defRPr>
            </a:lvl2pPr>
            <a:lvl3pPr marL="2284413" indent="-455613" defTabSz="1827213">
              <a:lnSpc>
                <a:spcPct val="90000"/>
              </a:lnSpc>
              <a:spcBef>
                <a:spcPts val="750"/>
              </a:spcBef>
              <a:buFont typeface="Arial" panose="020B0604020202020204" pitchFamily="34" charset="0"/>
              <a:buChar char="•"/>
              <a:defRPr sz="2900">
                <a:solidFill>
                  <a:schemeClr val="tx1"/>
                </a:solidFill>
                <a:latin typeface="PT Sans" panose="020B0503020203020204" pitchFamily="34" charset="0"/>
                <a:ea typeface="PT Sans" panose="020B0503020203020204" pitchFamily="34" charset="0"/>
                <a:cs typeface="PT Sans" panose="020B0503020203020204" pitchFamily="34" charset="0"/>
              </a:defRPr>
            </a:lvl3pPr>
            <a:lvl4pPr marL="3198813" indent="-455613" defTabSz="1827213">
              <a:lnSpc>
                <a:spcPct val="90000"/>
              </a:lnSpc>
              <a:spcBef>
                <a:spcPts val="750"/>
              </a:spcBef>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4pPr>
            <a:lvl5pPr marL="4113213" indent="-455613" defTabSz="1827213">
              <a:lnSpc>
                <a:spcPct val="90000"/>
              </a:lnSpc>
              <a:spcBef>
                <a:spcPts val="750"/>
              </a:spcBef>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5pPr>
            <a:lvl6pPr marL="4570413" indent="-455613" defTabSz="1827213" eaLnBrk="0" fontAlgn="base" hangingPunct="0">
              <a:lnSpc>
                <a:spcPct val="90000"/>
              </a:lnSpc>
              <a:spcBef>
                <a:spcPts val="750"/>
              </a:spcBef>
              <a:spcAft>
                <a:spcPct val="0"/>
              </a:spcAft>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6pPr>
            <a:lvl7pPr marL="5027613" indent="-455613" defTabSz="1827213" eaLnBrk="0" fontAlgn="base" hangingPunct="0">
              <a:lnSpc>
                <a:spcPct val="90000"/>
              </a:lnSpc>
              <a:spcBef>
                <a:spcPts val="750"/>
              </a:spcBef>
              <a:spcAft>
                <a:spcPct val="0"/>
              </a:spcAft>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7pPr>
            <a:lvl8pPr marL="5484813" indent="-455613" defTabSz="1827213" eaLnBrk="0" fontAlgn="base" hangingPunct="0">
              <a:lnSpc>
                <a:spcPct val="90000"/>
              </a:lnSpc>
              <a:spcBef>
                <a:spcPts val="750"/>
              </a:spcBef>
              <a:spcAft>
                <a:spcPct val="0"/>
              </a:spcAft>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8pPr>
            <a:lvl9pPr marL="5942013" indent="-455613" defTabSz="1827213" eaLnBrk="0" fontAlgn="base" hangingPunct="0">
              <a:lnSpc>
                <a:spcPct val="90000"/>
              </a:lnSpc>
              <a:spcBef>
                <a:spcPts val="750"/>
              </a:spcBef>
              <a:spcAft>
                <a:spcPct val="0"/>
              </a:spcAft>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9pPr>
          </a:lstStyle>
          <a:p>
            <a:pPr eaLnBrk="1" fontAlgn="auto" hangingPunct="1">
              <a:spcBef>
                <a:spcPct val="0"/>
              </a:spcBef>
              <a:spcAft>
                <a:spcPts val="0"/>
              </a:spcAft>
              <a:buFontTx/>
              <a:buNone/>
              <a:defRPr/>
            </a:pPr>
            <a:r>
              <a:rPr lang="en-US" altLang="en-US" sz="2800" b="1" dirty="0">
                <a:solidFill>
                  <a:schemeClr val="tx2"/>
                </a:solidFill>
                <a:latin typeface="Roboto Slab" pitchFamily="2" charset="0"/>
                <a:ea typeface="Roboto Slab" pitchFamily="2" charset="0"/>
                <a:cs typeface="Roboto Slab" pitchFamily="2" charset="0"/>
              </a:rPr>
              <a:t>Iowa’s Clean Air Attainment Program</a:t>
            </a:r>
          </a:p>
        </p:txBody>
      </p:sp>
      <p:sp>
        <p:nvSpPr>
          <p:cNvPr id="17412" name="Slide Number Placeholder 5">
            <a:extLst>
              <a:ext uri="{FF2B5EF4-FFF2-40B4-BE49-F238E27FC236}">
                <a16:creationId xmlns:a16="http://schemas.microsoft.com/office/drawing/2014/main" id="{3076F08F-2451-380B-26F1-4A69203C1832}"/>
              </a:ext>
            </a:extLst>
          </p:cNvPr>
          <p:cNvSpPr txBox="1">
            <a:spLocks noChangeArrowheads="1"/>
          </p:cNvSpPr>
          <p:nvPr/>
        </p:nvSpPr>
        <p:spPr bwMode="auto">
          <a:xfrm>
            <a:off x="3543300" y="5707063"/>
            <a:ext cx="2057400" cy="207962"/>
          </a:xfrm>
          <a:prstGeom prst="rect">
            <a:avLst/>
          </a:prstGeom>
          <a:noFill/>
          <a:ln>
            <a:noFill/>
          </a:ln>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eaLnBrk="1" fontAlgn="auto" hangingPunct="1">
              <a:spcBef>
                <a:spcPts val="0"/>
              </a:spcBef>
              <a:spcAft>
                <a:spcPts val="0"/>
              </a:spcAft>
              <a:defRPr/>
            </a:pPr>
            <a:fld id="{54D6FCA2-1E15-4165-90AF-33B6D06C4B3D}" type="slidenum">
              <a:rPr lang="en-US" altLang="en-US" sz="863" b="1">
                <a:solidFill>
                  <a:schemeClr val="bg1"/>
                </a:solidFill>
                <a:latin typeface="PT Sans" panose="020B0503020203020204" pitchFamily="34" charset="0"/>
                <a:ea typeface="PT Sans" panose="020B0503020203020204" pitchFamily="34" charset="0"/>
                <a:cs typeface="PT Sans" panose="020B0503020203020204" pitchFamily="34" charset="0"/>
              </a:rPr>
              <a:pPr algn="ctr" eaLnBrk="1" fontAlgn="auto" hangingPunct="1">
                <a:spcBef>
                  <a:spcPts val="0"/>
                </a:spcBef>
                <a:spcAft>
                  <a:spcPts val="0"/>
                </a:spcAft>
                <a:defRPr/>
              </a:pPr>
              <a:t>2</a:t>
            </a:fld>
            <a:endParaRPr lang="en-US" altLang="en-US" sz="863" b="1">
              <a:solidFill>
                <a:schemeClr val="bg1"/>
              </a:solidFill>
              <a:latin typeface="PT Sans" panose="020B0503020203020204" pitchFamily="34" charset="0"/>
              <a:ea typeface="PT Sans" panose="020B0503020203020204" pitchFamily="34" charset="0"/>
              <a:cs typeface="PT Sans" panose="020B0503020203020204" pitchFamily="34" charset="0"/>
            </a:endParaRPr>
          </a:p>
        </p:txBody>
      </p:sp>
      <p:sp>
        <p:nvSpPr>
          <p:cNvPr id="23556" name="Text Placeholder 2">
            <a:extLst>
              <a:ext uri="{FF2B5EF4-FFF2-40B4-BE49-F238E27FC236}">
                <a16:creationId xmlns:a16="http://schemas.microsoft.com/office/drawing/2014/main" id="{30257A1B-EB0B-4738-9BB9-DE4CB1E0413E}"/>
              </a:ext>
            </a:extLst>
          </p:cNvPr>
          <p:cNvSpPr txBox="1">
            <a:spLocks noChangeArrowheads="1"/>
          </p:cNvSpPr>
          <p:nvPr/>
        </p:nvSpPr>
        <p:spPr bwMode="auto">
          <a:xfrm>
            <a:off x="628650" y="1748910"/>
            <a:ext cx="8354712" cy="1982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5613" indent="-455613" defTabSz="1827213">
              <a:lnSpc>
                <a:spcPct val="90000"/>
              </a:lnSpc>
              <a:spcBef>
                <a:spcPts val="750"/>
              </a:spcBef>
              <a:buFont typeface="Arial" panose="020B0604020202020204" pitchFamily="34" charset="0"/>
              <a:buChar char="•"/>
              <a:defRPr sz="2000">
                <a:solidFill>
                  <a:schemeClr val="tx1"/>
                </a:solidFill>
                <a:latin typeface="PT Sans" panose="020B0503020203090204" pitchFamily="34" charset="0"/>
                <a:ea typeface="PT Sans" panose="020B0503020203090204" pitchFamily="34" charset="0"/>
                <a:cs typeface="PT Sans" panose="020B0503020203090204" pitchFamily="34" charset="0"/>
              </a:defRPr>
            </a:lvl1pPr>
            <a:lvl2pPr marL="1370013" indent="-455613" defTabSz="1827213">
              <a:lnSpc>
                <a:spcPct val="90000"/>
              </a:lnSpc>
              <a:spcBef>
                <a:spcPts val="375"/>
              </a:spcBef>
              <a:buFont typeface="Arial" panose="020B0604020202020204" pitchFamily="34" charset="0"/>
              <a:buChar char="•"/>
              <a:defRPr sz="1700">
                <a:solidFill>
                  <a:schemeClr val="tx1"/>
                </a:solidFill>
                <a:latin typeface="PT Sans" panose="020B0503020203090204" pitchFamily="34" charset="0"/>
                <a:ea typeface="PT Sans" panose="020B0503020203090204" pitchFamily="34" charset="0"/>
                <a:cs typeface="PT Sans" panose="020B0503020203090204" pitchFamily="34" charset="0"/>
              </a:defRPr>
            </a:lvl2pPr>
            <a:lvl3pPr marL="2284413" indent="-455613" defTabSz="1827213">
              <a:lnSpc>
                <a:spcPct val="90000"/>
              </a:lnSpc>
              <a:spcBef>
                <a:spcPts val="375"/>
              </a:spcBef>
              <a:buFont typeface="Arial" panose="020B0604020202020204" pitchFamily="34" charset="0"/>
              <a:buChar char="•"/>
              <a:defRPr sz="1400">
                <a:solidFill>
                  <a:schemeClr val="tx1"/>
                </a:solidFill>
                <a:latin typeface="PT Sans" panose="020B0503020203090204" pitchFamily="34" charset="0"/>
                <a:ea typeface="PT Sans" panose="020B0503020203090204" pitchFamily="34" charset="0"/>
                <a:cs typeface="PT Sans" panose="020B0503020203090204" pitchFamily="34" charset="0"/>
              </a:defRPr>
            </a:lvl3pPr>
            <a:lvl4pPr marL="3198813" indent="-455613" defTabSz="1827213">
              <a:lnSpc>
                <a:spcPct val="90000"/>
              </a:lnSpc>
              <a:spcBef>
                <a:spcPts val="375"/>
              </a:spcBef>
              <a:buFont typeface="Arial" panose="020B0604020202020204" pitchFamily="34" charset="0"/>
              <a:buChar char="•"/>
              <a:defRPr sz="1300">
                <a:solidFill>
                  <a:schemeClr val="tx1"/>
                </a:solidFill>
                <a:latin typeface="PT Sans" panose="020B0503020203090204" pitchFamily="34" charset="0"/>
                <a:ea typeface="PT Sans" panose="020B0503020203090204" pitchFamily="34" charset="0"/>
                <a:cs typeface="PT Sans" panose="020B0503020203090204" pitchFamily="34" charset="0"/>
              </a:defRPr>
            </a:lvl4pPr>
            <a:lvl5pPr marL="4113213" indent="-455613" defTabSz="1827213">
              <a:lnSpc>
                <a:spcPct val="90000"/>
              </a:lnSpc>
              <a:spcBef>
                <a:spcPts val="375"/>
              </a:spcBef>
              <a:buFont typeface="Arial" panose="020B0604020202020204" pitchFamily="34" charset="0"/>
              <a:buChar char="•"/>
              <a:defRPr sz="1300">
                <a:solidFill>
                  <a:schemeClr val="tx1"/>
                </a:solidFill>
                <a:latin typeface="PT Sans" panose="020B0503020203090204" pitchFamily="34" charset="0"/>
                <a:ea typeface="PT Sans" panose="020B0503020203090204" pitchFamily="34" charset="0"/>
                <a:cs typeface="PT Sans" panose="020B0503020203090204" pitchFamily="34" charset="0"/>
              </a:defRPr>
            </a:lvl5pPr>
            <a:lvl6pPr marL="4570413" indent="-455613" defTabSz="1827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PT Sans" panose="020B0503020203090204" pitchFamily="34" charset="0"/>
                <a:ea typeface="PT Sans" panose="020B0503020203090204" pitchFamily="34" charset="0"/>
                <a:cs typeface="PT Sans" panose="020B0503020203090204" pitchFamily="34" charset="0"/>
              </a:defRPr>
            </a:lvl6pPr>
            <a:lvl7pPr marL="5027613" indent="-455613" defTabSz="1827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PT Sans" panose="020B0503020203090204" pitchFamily="34" charset="0"/>
                <a:ea typeface="PT Sans" panose="020B0503020203090204" pitchFamily="34" charset="0"/>
                <a:cs typeface="PT Sans" panose="020B0503020203090204" pitchFamily="34" charset="0"/>
              </a:defRPr>
            </a:lvl7pPr>
            <a:lvl8pPr marL="5484813" indent="-455613" defTabSz="1827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PT Sans" panose="020B0503020203090204" pitchFamily="34" charset="0"/>
                <a:ea typeface="PT Sans" panose="020B0503020203090204" pitchFamily="34" charset="0"/>
                <a:cs typeface="PT Sans" panose="020B0503020203090204" pitchFamily="34" charset="0"/>
              </a:defRPr>
            </a:lvl8pPr>
            <a:lvl9pPr marL="5942013" indent="-455613" defTabSz="1827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PT Sans" panose="020B0503020203090204" pitchFamily="34" charset="0"/>
                <a:ea typeface="PT Sans" panose="020B0503020203090204" pitchFamily="34" charset="0"/>
                <a:cs typeface="PT Sans" panose="020B0503020203090204" pitchFamily="34" charset="0"/>
              </a:defRPr>
            </a:lvl9pPr>
          </a:lstStyle>
          <a:p>
            <a:pPr eaLnBrk="1" hangingPunct="1">
              <a:spcBef>
                <a:spcPts val="2000"/>
              </a:spcBef>
            </a:pPr>
            <a:r>
              <a:rPr lang="en-US" altLang="en-US" sz="2200" dirty="0">
                <a:latin typeface="PT Sans Pro" panose="020B0503020203020204" pitchFamily="34" charset="0"/>
              </a:rPr>
              <a:t>Created in 1994</a:t>
            </a:r>
          </a:p>
          <a:p>
            <a:pPr eaLnBrk="1" hangingPunct="1">
              <a:spcBef>
                <a:spcPts val="2000"/>
              </a:spcBef>
            </a:pPr>
            <a:r>
              <a:rPr lang="en-US" altLang="en-US" sz="2200" dirty="0">
                <a:latin typeface="PT Sans Pro" panose="020B0503020203020204" pitchFamily="34" charset="0"/>
              </a:rPr>
              <a:t>Available to federal, state, and local government agencies; transit agencies; and planning organizations. Private individuals and organizations may apply with a government co-sponsor.</a:t>
            </a:r>
          </a:p>
          <a:p>
            <a:pPr eaLnBrk="1" hangingPunct="1">
              <a:spcBef>
                <a:spcPts val="2000"/>
              </a:spcBef>
            </a:pPr>
            <a:r>
              <a:rPr lang="en-US" altLang="en-US" sz="2200" dirty="0">
                <a:latin typeface="PT Sans Pro" panose="020B0503020203020204" pitchFamily="34" charset="0"/>
              </a:rPr>
              <a:t>Purpose is to support projects with the highest potential for reducing transportation-related congestion and air pollution</a:t>
            </a:r>
          </a:p>
        </p:txBody>
      </p:sp>
      <p:sp>
        <p:nvSpPr>
          <p:cNvPr id="4" name="Slide Number Placeholder 5">
            <a:extLst>
              <a:ext uri="{FF2B5EF4-FFF2-40B4-BE49-F238E27FC236}">
                <a16:creationId xmlns:a16="http://schemas.microsoft.com/office/drawing/2014/main" id="{6A537397-34AE-8675-5E0C-19A76B6386B2}"/>
              </a:ext>
            </a:extLst>
          </p:cNvPr>
          <p:cNvSpPr txBox="1">
            <a:spLocks noChangeArrowheads="1"/>
          </p:cNvSpPr>
          <p:nvPr/>
        </p:nvSpPr>
        <p:spPr bwMode="auto">
          <a:xfrm>
            <a:off x="3529013" y="6538913"/>
            <a:ext cx="2057400" cy="206375"/>
          </a:xfrm>
          <a:prstGeom prst="rect">
            <a:avLst/>
          </a:prstGeom>
          <a:noFill/>
          <a:ln>
            <a:noFill/>
          </a:ln>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eaLnBrk="1" fontAlgn="auto" hangingPunct="1">
              <a:spcBef>
                <a:spcPts val="0"/>
              </a:spcBef>
              <a:spcAft>
                <a:spcPts val="0"/>
              </a:spcAft>
              <a:defRPr/>
            </a:pPr>
            <a:fld id="{26599A15-E7B5-4AC7-A545-16D5005A5D6E}" type="slidenum">
              <a:rPr lang="en-US" altLang="en-US" sz="863" b="1">
                <a:solidFill>
                  <a:schemeClr val="bg1"/>
                </a:solidFill>
                <a:latin typeface="PT Sans" panose="020B0503020203020204" pitchFamily="34" charset="0"/>
                <a:ea typeface="PT Sans" panose="020B0503020203020204" pitchFamily="34" charset="0"/>
                <a:cs typeface="PT Sans" panose="020B0503020203020204" pitchFamily="34" charset="0"/>
              </a:rPr>
              <a:pPr algn="ctr" eaLnBrk="1" fontAlgn="auto" hangingPunct="1">
                <a:spcBef>
                  <a:spcPts val="0"/>
                </a:spcBef>
                <a:spcAft>
                  <a:spcPts val="0"/>
                </a:spcAft>
                <a:defRPr/>
              </a:pPr>
              <a:t>2</a:t>
            </a:fld>
            <a:endParaRPr lang="en-US" altLang="en-US" sz="863" b="1" dirty="0">
              <a:solidFill>
                <a:schemeClr val="bg1"/>
              </a:solidFill>
              <a:latin typeface="PT Sans" panose="020B0503020203020204" pitchFamily="34" charset="0"/>
              <a:ea typeface="PT Sans" panose="020B0503020203020204" pitchFamily="34" charset="0"/>
              <a:cs typeface="PT Sans" panose="020B050302020302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Placeholder 1">
            <a:extLst>
              <a:ext uri="{FF2B5EF4-FFF2-40B4-BE49-F238E27FC236}">
                <a16:creationId xmlns:a16="http://schemas.microsoft.com/office/drawing/2014/main" id="{82A4084A-B9E3-833B-EE58-A512C6FA06F8}"/>
              </a:ext>
            </a:extLst>
          </p:cNvPr>
          <p:cNvSpPr txBox="1">
            <a:spLocks noChangeArrowheads="1"/>
          </p:cNvSpPr>
          <p:nvPr/>
        </p:nvSpPr>
        <p:spPr bwMode="auto">
          <a:xfrm>
            <a:off x="628650" y="942975"/>
            <a:ext cx="7886700" cy="993775"/>
          </a:xfrm>
          <a:prstGeom prst="rect">
            <a:avLst/>
          </a:prstGeom>
          <a:noFill/>
          <a:ln>
            <a:noFill/>
          </a:ln>
        </p:spPr>
        <p:txBody>
          <a:bodyPr anchor="ctr"/>
          <a:lstStyle>
            <a:lvl1pPr defTabSz="1827213">
              <a:lnSpc>
                <a:spcPct val="90000"/>
              </a:lnSpc>
              <a:spcBef>
                <a:spcPts val="1500"/>
              </a:spcBef>
              <a:buFont typeface="Arial" panose="020B0604020202020204" pitchFamily="34" charset="0"/>
              <a:buChar char="•"/>
              <a:defRPr sz="4100">
                <a:solidFill>
                  <a:schemeClr val="tx1"/>
                </a:solidFill>
                <a:latin typeface="PT Sans" panose="020B0503020203020204" pitchFamily="34" charset="0"/>
                <a:ea typeface="PT Sans" panose="020B0503020203020204" pitchFamily="34" charset="0"/>
                <a:cs typeface="PT Sans" panose="020B0503020203020204" pitchFamily="34" charset="0"/>
              </a:defRPr>
            </a:lvl1pPr>
            <a:lvl2pPr marL="1370013" indent="-455613" defTabSz="1827213">
              <a:lnSpc>
                <a:spcPct val="90000"/>
              </a:lnSpc>
              <a:spcBef>
                <a:spcPts val="750"/>
              </a:spcBef>
              <a:buFont typeface="Arial" panose="020B0604020202020204" pitchFamily="34" charset="0"/>
              <a:buChar char="•"/>
              <a:defRPr sz="3500">
                <a:solidFill>
                  <a:schemeClr val="tx1"/>
                </a:solidFill>
                <a:latin typeface="PT Sans" panose="020B0503020203020204" pitchFamily="34" charset="0"/>
                <a:ea typeface="PT Sans" panose="020B0503020203020204" pitchFamily="34" charset="0"/>
                <a:cs typeface="PT Sans" panose="020B0503020203020204" pitchFamily="34" charset="0"/>
              </a:defRPr>
            </a:lvl2pPr>
            <a:lvl3pPr marL="2284413" indent="-455613" defTabSz="1827213">
              <a:lnSpc>
                <a:spcPct val="90000"/>
              </a:lnSpc>
              <a:spcBef>
                <a:spcPts val="750"/>
              </a:spcBef>
              <a:buFont typeface="Arial" panose="020B0604020202020204" pitchFamily="34" charset="0"/>
              <a:buChar char="•"/>
              <a:defRPr sz="2900">
                <a:solidFill>
                  <a:schemeClr val="tx1"/>
                </a:solidFill>
                <a:latin typeface="PT Sans" panose="020B0503020203020204" pitchFamily="34" charset="0"/>
                <a:ea typeface="PT Sans" panose="020B0503020203020204" pitchFamily="34" charset="0"/>
                <a:cs typeface="PT Sans" panose="020B0503020203020204" pitchFamily="34" charset="0"/>
              </a:defRPr>
            </a:lvl3pPr>
            <a:lvl4pPr marL="3198813" indent="-455613" defTabSz="1827213">
              <a:lnSpc>
                <a:spcPct val="90000"/>
              </a:lnSpc>
              <a:spcBef>
                <a:spcPts val="750"/>
              </a:spcBef>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4pPr>
            <a:lvl5pPr marL="4113213" indent="-455613" defTabSz="1827213">
              <a:lnSpc>
                <a:spcPct val="90000"/>
              </a:lnSpc>
              <a:spcBef>
                <a:spcPts val="750"/>
              </a:spcBef>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5pPr>
            <a:lvl6pPr marL="4570413" indent="-455613" defTabSz="1827213" eaLnBrk="0" fontAlgn="base" hangingPunct="0">
              <a:lnSpc>
                <a:spcPct val="90000"/>
              </a:lnSpc>
              <a:spcBef>
                <a:spcPts val="750"/>
              </a:spcBef>
              <a:spcAft>
                <a:spcPct val="0"/>
              </a:spcAft>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6pPr>
            <a:lvl7pPr marL="5027613" indent="-455613" defTabSz="1827213" eaLnBrk="0" fontAlgn="base" hangingPunct="0">
              <a:lnSpc>
                <a:spcPct val="90000"/>
              </a:lnSpc>
              <a:spcBef>
                <a:spcPts val="750"/>
              </a:spcBef>
              <a:spcAft>
                <a:spcPct val="0"/>
              </a:spcAft>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7pPr>
            <a:lvl8pPr marL="5484813" indent="-455613" defTabSz="1827213" eaLnBrk="0" fontAlgn="base" hangingPunct="0">
              <a:lnSpc>
                <a:spcPct val="90000"/>
              </a:lnSpc>
              <a:spcBef>
                <a:spcPts val="750"/>
              </a:spcBef>
              <a:spcAft>
                <a:spcPct val="0"/>
              </a:spcAft>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8pPr>
            <a:lvl9pPr marL="5942013" indent="-455613" defTabSz="1827213" eaLnBrk="0" fontAlgn="base" hangingPunct="0">
              <a:lnSpc>
                <a:spcPct val="90000"/>
              </a:lnSpc>
              <a:spcBef>
                <a:spcPts val="750"/>
              </a:spcBef>
              <a:spcAft>
                <a:spcPct val="0"/>
              </a:spcAft>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9pPr>
          </a:lstStyle>
          <a:p>
            <a:pPr eaLnBrk="1" fontAlgn="auto" hangingPunct="1">
              <a:spcBef>
                <a:spcPct val="0"/>
              </a:spcBef>
              <a:spcAft>
                <a:spcPts val="0"/>
              </a:spcAft>
              <a:buFontTx/>
              <a:buNone/>
              <a:defRPr/>
            </a:pPr>
            <a:r>
              <a:rPr lang="en-US" altLang="en-US" sz="2800" b="1" dirty="0">
                <a:solidFill>
                  <a:schemeClr val="tx2"/>
                </a:solidFill>
                <a:latin typeface="Roboto Slab" pitchFamily="2" charset="0"/>
                <a:ea typeface="Roboto Slab" pitchFamily="2" charset="0"/>
                <a:cs typeface="Roboto Slab" pitchFamily="2" charset="0"/>
              </a:rPr>
              <a:t>Iowa’s Clean Air Attainment Program (</a:t>
            </a:r>
            <a:r>
              <a:rPr lang="en-US" altLang="en-US" sz="2800" b="1" dirty="0" err="1">
                <a:solidFill>
                  <a:schemeClr val="tx2"/>
                </a:solidFill>
                <a:latin typeface="Roboto Slab" pitchFamily="2" charset="0"/>
                <a:ea typeface="Roboto Slab" pitchFamily="2" charset="0"/>
                <a:cs typeface="Roboto Slab" pitchFamily="2" charset="0"/>
              </a:rPr>
              <a:t>con’t</a:t>
            </a:r>
            <a:r>
              <a:rPr lang="en-US" altLang="en-US" sz="2800" b="1" dirty="0">
                <a:solidFill>
                  <a:schemeClr val="tx2"/>
                </a:solidFill>
                <a:latin typeface="Roboto Slab" pitchFamily="2" charset="0"/>
                <a:ea typeface="Roboto Slab" pitchFamily="2" charset="0"/>
                <a:cs typeface="Roboto Slab" pitchFamily="2" charset="0"/>
              </a:rPr>
              <a:t>)</a:t>
            </a:r>
          </a:p>
        </p:txBody>
      </p:sp>
      <p:sp>
        <p:nvSpPr>
          <p:cNvPr id="17412" name="Slide Number Placeholder 5">
            <a:extLst>
              <a:ext uri="{FF2B5EF4-FFF2-40B4-BE49-F238E27FC236}">
                <a16:creationId xmlns:a16="http://schemas.microsoft.com/office/drawing/2014/main" id="{3076F08F-2451-380B-26F1-4A69203C1832}"/>
              </a:ext>
            </a:extLst>
          </p:cNvPr>
          <p:cNvSpPr txBox="1">
            <a:spLocks noChangeArrowheads="1"/>
          </p:cNvSpPr>
          <p:nvPr/>
        </p:nvSpPr>
        <p:spPr bwMode="auto">
          <a:xfrm>
            <a:off x="3543300" y="5707063"/>
            <a:ext cx="2057400" cy="207962"/>
          </a:xfrm>
          <a:prstGeom prst="rect">
            <a:avLst/>
          </a:prstGeom>
          <a:noFill/>
          <a:ln>
            <a:noFill/>
          </a:ln>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eaLnBrk="1" fontAlgn="auto" hangingPunct="1">
              <a:spcBef>
                <a:spcPts val="0"/>
              </a:spcBef>
              <a:spcAft>
                <a:spcPts val="0"/>
              </a:spcAft>
              <a:defRPr/>
            </a:pPr>
            <a:fld id="{54D6FCA2-1E15-4165-90AF-33B6D06C4B3D}" type="slidenum">
              <a:rPr lang="en-US" altLang="en-US" sz="863" b="1">
                <a:solidFill>
                  <a:schemeClr val="bg1"/>
                </a:solidFill>
                <a:latin typeface="PT Sans" panose="020B0503020203020204" pitchFamily="34" charset="0"/>
                <a:ea typeface="PT Sans" panose="020B0503020203020204" pitchFamily="34" charset="0"/>
                <a:cs typeface="PT Sans" panose="020B0503020203020204" pitchFamily="34" charset="0"/>
              </a:rPr>
              <a:pPr algn="ctr" eaLnBrk="1" fontAlgn="auto" hangingPunct="1">
                <a:spcBef>
                  <a:spcPts val="0"/>
                </a:spcBef>
                <a:spcAft>
                  <a:spcPts val="0"/>
                </a:spcAft>
                <a:defRPr/>
              </a:pPr>
              <a:t>3</a:t>
            </a:fld>
            <a:endParaRPr lang="en-US" altLang="en-US" sz="863" b="1">
              <a:solidFill>
                <a:schemeClr val="bg1"/>
              </a:solidFill>
              <a:latin typeface="PT Sans" panose="020B0503020203020204" pitchFamily="34" charset="0"/>
              <a:ea typeface="PT Sans" panose="020B0503020203020204" pitchFamily="34" charset="0"/>
              <a:cs typeface="PT Sans" panose="020B0503020203020204" pitchFamily="34" charset="0"/>
            </a:endParaRPr>
          </a:p>
        </p:txBody>
      </p:sp>
      <p:sp>
        <p:nvSpPr>
          <p:cNvPr id="23556" name="Text Placeholder 2">
            <a:extLst>
              <a:ext uri="{FF2B5EF4-FFF2-40B4-BE49-F238E27FC236}">
                <a16:creationId xmlns:a16="http://schemas.microsoft.com/office/drawing/2014/main" id="{30257A1B-EB0B-4738-9BB9-DE4CB1E0413E}"/>
              </a:ext>
            </a:extLst>
          </p:cNvPr>
          <p:cNvSpPr txBox="1">
            <a:spLocks noChangeArrowheads="1"/>
          </p:cNvSpPr>
          <p:nvPr/>
        </p:nvSpPr>
        <p:spPr bwMode="auto">
          <a:xfrm>
            <a:off x="628650" y="1748910"/>
            <a:ext cx="8354712" cy="1982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5613" indent="-455613" defTabSz="1827213">
              <a:lnSpc>
                <a:spcPct val="90000"/>
              </a:lnSpc>
              <a:spcBef>
                <a:spcPts val="750"/>
              </a:spcBef>
              <a:buFont typeface="Arial" panose="020B0604020202020204" pitchFamily="34" charset="0"/>
              <a:buChar char="•"/>
              <a:defRPr sz="2000">
                <a:solidFill>
                  <a:schemeClr val="tx1"/>
                </a:solidFill>
                <a:latin typeface="PT Sans" panose="020B0503020203090204" pitchFamily="34" charset="0"/>
                <a:ea typeface="PT Sans" panose="020B0503020203090204" pitchFamily="34" charset="0"/>
                <a:cs typeface="PT Sans" panose="020B0503020203090204" pitchFamily="34" charset="0"/>
              </a:defRPr>
            </a:lvl1pPr>
            <a:lvl2pPr marL="1370013" indent="-455613" defTabSz="1827213">
              <a:lnSpc>
                <a:spcPct val="90000"/>
              </a:lnSpc>
              <a:spcBef>
                <a:spcPts val="375"/>
              </a:spcBef>
              <a:buFont typeface="Arial" panose="020B0604020202020204" pitchFamily="34" charset="0"/>
              <a:buChar char="•"/>
              <a:defRPr sz="1700">
                <a:solidFill>
                  <a:schemeClr val="tx1"/>
                </a:solidFill>
                <a:latin typeface="PT Sans" panose="020B0503020203090204" pitchFamily="34" charset="0"/>
                <a:ea typeface="PT Sans" panose="020B0503020203090204" pitchFamily="34" charset="0"/>
                <a:cs typeface="PT Sans" panose="020B0503020203090204" pitchFamily="34" charset="0"/>
              </a:defRPr>
            </a:lvl2pPr>
            <a:lvl3pPr marL="2284413" indent="-455613" defTabSz="1827213">
              <a:lnSpc>
                <a:spcPct val="90000"/>
              </a:lnSpc>
              <a:spcBef>
                <a:spcPts val="375"/>
              </a:spcBef>
              <a:buFont typeface="Arial" panose="020B0604020202020204" pitchFamily="34" charset="0"/>
              <a:buChar char="•"/>
              <a:defRPr sz="1400">
                <a:solidFill>
                  <a:schemeClr val="tx1"/>
                </a:solidFill>
                <a:latin typeface="PT Sans" panose="020B0503020203090204" pitchFamily="34" charset="0"/>
                <a:ea typeface="PT Sans" panose="020B0503020203090204" pitchFamily="34" charset="0"/>
                <a:cs typeface="PT Sans" panose="020B0503020203090204" pitchFamily="34" charset="0"/>
              </a:defRPr>
            </a:lvl3pPr>
            <a:lvl4pPr marL="3198813" indent="-455613" defTabSz="1827213">
              <a:lnSpc>
                <a:spcPct val="90000"/>
              </a:lnSpc>
              <a:spcBef>
                <a:spcPts val="375"/>
              </a:spcBef>
              <a:buFont typeface="Arial" panose="020B0604020202020204" pitchFamily="34" charset="0"/>
              <a:buChar char="•"/>
              <a:defRPr sz="1300">
                <a:solidFill>
                  <a:schemeClr val="tx1"/>
                </a:solidFill>
                <a:latin typeface="PT Sans" panose="020B0503020203090204" pitchFamily="34" charset="0"/>
                <a:ea typeface="PT Sans" panose="020B0503020203090204" pitchFamily="34" charset="0"/>
                <a:cs typeface="PT Sans" panose="020B0503020203090204" pitchFamily="34" charset="0"/>
              </a:defRPr>
            </a:lvl4pPr>
            <a:lvl5pPr marL="4113213" indent="-455613" defTabSz="1827213">
              <a:lnSpc>
                <a:spcPct val="90000"/>
              </a:lnSpc>
              <a:spcBef>
                <a:spcPts val="375"/>
              </a:spcBef>
              <a:buFont typeface="Arial" panose="020B0604020202020204" pitchFamily="34" charset="0"/>
              <a:buChar char="•"/>
              <a:defRPr sz="1300">
                <a:solidFill>
                  <a:schemeClr val="tx1"/>
                </a:solidFill>
                <a:latin typeface="PT Sans" panose="020B0503020203090204" pitchFamily="34" charset="0"/>
                <a:ea typeface="PT Sans" panose="020B0503020203090204" pitchFamily="34" charset="0"/>
                <a:cs typeface="PT Sans" panose="020B0503020203090204" pitchFamily="34" charset="0"/>
              </a:defRPr>
            </a:lvl5pPr>
            <a:lvl6pPr marL="4570413" indent="-455613" defTabSz="1827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PT Sans" panose="020B0503020203090204" pitchFamily="34" charset="0"/>
                <a:ea typeface="PT Sans" panose="020B0503020203090204" pitchFamily="34" charset="0"/>
                <a:cs typeface="PT Sans" panose="020B0503020203090204" pitchFamily="34" charset="0"/>
              </a:defRPr>
            </a:lvl6pPr>
            <a:lvl7pPr marL="5027613" indent="-455613" defTabSz="1827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PT Sans" panose="020B0503020203090204" pitchFamily="34" charset="0"/>
                <a:ea typeface="PT Sans" panose="020B0503020203090204" pitchFamily="34" charset="0"/>
                <a:cs typeface="PT Sans" panose="020B0503020203090204" pitchFamily="34" charset="0"/>
              </a:defRPr>
            </a:lvl7pPr>
            <a:lvl8pPr marL="5484813" indent="-455613" defTabSz="1827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PT Sans" panose="020B0503020203090204" pitchFamily="34" charset="0"/>
                <a:ea typeface="PT Sans" panose="020B0503020203090204" pitchFamily="34" charset="0"/>
                <a:cs typeface="PT Sans" panose="020B0503020203090204" pitchFamily="34" charset="0"/>
              </a:defRPr>
            </a:lvl8pPr>
            <a:lvl9pPr marL="5942013" indent="-455613" defTabSz="1827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PT Sans" panose="020B0503020203090204" pitchFamily="34" charset="0"/>
                <a:ea typeface="PT Sans" panose="020B0503020203090204" pitchFamily="34" charset="0"/>
                <a:cs typeface="PT Sans" panose="020B0503020203090204" pitchFamily="34" charset="0"/>
              </a:defRPr>
            </a:lvl9pPr>
          </a:lstStyle>
          <a:p>
            <a:pPr eaLnBrk="1" hangingPunct="1">
              <a:spcBef>
                <a:spcPts val="2000"/>
              </a:spcBef>
            </a:pPr>
            <a:r>
              <a:rPr lang="en-US" altLang="en-US" sz="2200" dirty="0">
                <a:latin typeface="PT Sans Pro" panose="020B0503020203020204" pitchFamily="34" charset="0"/>
              </a:rPr>
              <a:t>Funded with $4 million in federal Congestion Mitigation and Air Quality Improvement (CMAQ) program. </a:t>
            </a:r>
          </a:p>
          <a:p>
            <a:pPr eaLnBrk="1" hangingPunct="1">
              <a:spcBef>
                <a:spcPts val="2000"/>
              </a:spcBef>
            </a:pPr>
            <a:r>
              <a:rPr lang="en-US" altLang="en-US" sz="2200" dirty="0">
                <a:latin typeface="PT Sans Pro" panose="020B0503020203020204" pitchFamily="34" charset="0"/>
              </a:rPr>
              <a:t>Iowa is an air quality attainment state and funds may be used for any eligible Surface Transportation Block Grant or CMAQ project.</a:t>
            </a:r>
          </a:p>
          <a:p>
            <a:pPr eaLnBrk="1" hangingPunct="1">
              <a:spcBef>
                <a:spcPts val="2000"/>
              </a:spcBef>
            </a:pPr>
            <a:r>
              <a:rPr lang="en-US" altLang="en-US" sz="2200" dirty="0">
                <a:latin typeface="PT Sans Pro" panose="020B0503020203020204" pitchFamily="34" charset="0"/>
              </a:rPr>
              <a:t> Eligible projects include:</a:t>
            </a:r>
          </a:p>
          <a:p>
            <a:pPr lvl="1" eaLnBrk="1" hangingPunct="1">
              <a:spcBef>
                <a:spcPts val="2000"/>
              </a:spcBef>
            </a:pPr>
            <a:r>
              <a:rPr lang="en-US" altLang="en-US" sz="2100" dirty="0">
                <a:latin typeface="PT Sans Pro" panose="020B0503020203020204" pitchFamily="34" charset="0"/>
              </a:rPr>
              <a:t>Improvements to motor vehicle traffic flow, public transit service and intermodal freight movement; reduction in traffic congestion and single-occupant vehicle travel; purchase of publicly owned alternative fuel vehicles; and bicycle and pedestrian facilities and programs.</a:t>
            </a:r>
          </a:p>
        </p:txBody>
      </p:sp>
      <p:sp>
        <p:nvSpPr>
          <p:cNvPr id="4" name="Slide Number Placeholder 5">
            <a:extLst>
              <a:ext uri="{FF2B5EF4-FFF2-40B4-BE49-F238E27FC236}">
                <a16:creationId xmlns:a16="http://schemas.microsoft.com/office/drawing/2014/main" id="{6A537397-34AE-8675-5E0C-19A76B6386B2}"/>
              </a:ext>
            </a:extLst>
          </p:cNvPr>
          <p:cNvSpPr txBox="1">
            <a:spLocks noChangeArrowheads="1"/>
          </p:cNvSpPr>
          <p:nvPr/>
        </p:nvSpPr>
        <p:spPr bwMode="auto">
          <a:xfrm>
            <a:off x="3529013" y="6538913"/>
            <a:ext cx="2057400" cy="206375"/>
          </a:xfrm>
          <a:prstGeom prst="rect">
            <a:avLst/>
          </a:prstGeom>
          <a:noFill/>
          <a:ln>
            <a:noFill/>
          </a:ln>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eaLnBrk="1" fontAlgn="auto" hangingPunct="1">
              <a:spcBef>
                <a:spcPts val="0"/>
              </a:spcBef>
              <a:spcAft>
                <a:spcPts val="0"/>
              </a:spcAft>
              <a:defRPr/>
            </a:pPr>
            <a:fld id="{26599A15-E7B5-4AC7-A545-16D5005A5D6E}" type="slidenum">
              <a:rPr lang="en-US" altLang="en-US" sz="863" b="1">
                <a:solidFill>
                  <a:schemeClr val="bg1"/>
                </a:solidFill>
                <a:latin typeface="PT Sans" panose="020B0503020203020204" pitchFamily="34" charset="0"/>
                <a:ea typeface="PT Sans" panose="020B0503020203020204" pitchFamily="34" charset="0"/>
                <a:cs typeface="PT Sans" panose="020B0503020203020204" pitchFamily="34" charset="0"/>
              </a:rPr>
              <a:pPr algn="ctr" eaLnBrk="1" fontAlgn="auto" hangingPunct="1">
                <a:spcBef>
                  <a:spcPts val="0"/>
                </a:spcBef>
                <a:spcAft>
                  <a:spcPts val="0"/>
                </a:spcAft>
                <a:defRPr/>
              </a:pPr>
              <a:t>3</a:t>
            </a:fld>
            <a:endParaRPr lang="en-US" altLang="en-US" sz="863" b="1" dirty="0">
              <a:solidFill>
                <a:schemeClr val="bg1"/>
              </a:solidFill>
              <a:latin typeface="PT Sans" panose="020B0503020203020204" pitchFamily="34" charset="0"/>
              <a:ea typeface="PT Sans" panose="020B0503020203020204" pitchFamily="34" charset="0"/>
              <a:cs typeface="PT Sans" panose="020B0503020203020204" pitchFamily="34" charset="0"/>
            </a:endParaRPr>
          </a:p>
        </p:txBody>
      </p:sp>
    </p:spTree>
    <p:extLst>
      <p:ext uri="{BB962C8B-B14F-4D97-AF65-F5344CB8AC3E}">
        <p14:creationId xmlns:p14="http://schemas.microsoft.com/office/powerpoint/2010/main" val="17407865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Placeholder 1">
            <a:extLst>
              <a:ext uri="{FF2B5EF4-FFF2-40B4-BE49-F238E27FC236}">
                <a16:creationId xmlns:a16="http://schemas.microsoft.com/office/drawing/2014/main" id="{82A4084A-B9E3-833B-EE58-A512C6FA06F8}"/>
              </a:ext>
            </a:extLst>
          </p:cNvPr>
          <p:cNvSpPr txBox="1">
            <a:spLocks noChangeArrowheads="1"/>
          </p:cNvSpPr>
          <p:nvPr/>
        </p:nvSpPr>
        <p:spPr bwMode="auto">
          <a:xfrm>
            <a:off x="303335" y="1034201"/>
            <a:ext cx="8451606" cy="383937"/>
          </a:xfrm>
          <a:prstGeom prst="rect">
            <a:avLst/>
          </a:prstGeom>
          <a:noFill/>
          <a:ln>
            <a:noFill/>
          </a:ln>
        </p:spPr>
        <p:txBody>
          <a:bodyPr anchor="ctr"/>
          <a:lstStyle>
            <a:lvl1pPr defTabSz="1827213">
              <a:lnSpc>
                <a:spcPct val="90000"/>
              </a:lnSpc>
              <a:spcBef>
                <a:spcPts val="1500"/>
              </a:spcBef>
              <a:buFont typeface="Arial" panose="020B0604020202020204" pitchFamily="34" charset="0"/>
              <a:buChar char="•"/>
              <a:defRPr sz="4100">
                <a:solidFill>
                  <a:schemeClr val="tx1"/>
                </a:solidFill>
                <a:latin typeface="PT Sans" panose="020B0503020203020204" pitchFamily="34" charset="0"/>
                <a:ea typeface="PT Sans" panose="020B0503020203020204" pitchFamily="34" charset="0"/>
                <a:cs typeface="PT Sans" panose="020B0503020203020204" pitchFamily="34" charset="0"/>
              </a:defRPr>
            </a:lvl1pPr>
            <a:lvl2pPr marL="1370013" indent="-455613" defTabSz="1827213">
              <a:lnSpc>
                <a:spcPct val="90000"/>
              </a:lnSpc>
              <a:spcBef>
                <a:spcPts val="750"/>
              </a:spcBef>
              <a:buFont typeface="Arial" panose="020B0604020202020204" pitchFamily="34" charset="0"/>
              <a:buChar char="•"/>
              <a:defRPr sz="3500">
                <a:solidFill>
                  <a:schemeClr val="tx1"/>
                </a:solidFill>
                <a:latin typeface="PT Sans" panose="020B0503020203020204" pitchFamily="34" charset="0"/>
                <a:ea typeface="PT Sans" panose="020B0503020203020204" pitchFamily="34" charset="0"/>
                <a:cs typeface="PT Sans" panose="020B0503020203020204" pitchFamily="34" charset="0"/>
              </a:defRPr>
            </a:lvl2pPr>
            <a:lvl3pPr marL="2284413" indent="-455613" defTabSz="1827213">
              <a:lnSpc>
                <a:spcPct val="90000"/>
              </a:lnSpc>
              <a:spcBef>
                <a:spcPts val="750"/>
              </a:spcBef>
              <a:buFont typeface="Arial" panose="020B0604020202020204" pitchFamily="34" charset="0"/>
              <a:buChar char="•"/>
              <a:defRPr sz="2900">
                <a:solidFill>
                  <a:schemeClr val="tx1"/>
                </a:solidFill>
                <a:latin typeface="PT Sans" panose="020B0503020203020204" pitchFamily="34" charset="0"/>
                <a:ea typeface="PT Sans" panose="020B0503020203020204" pitchFamily="34" charset="0"/>
                <a:cs typeface="PT Sans" panose="020B0503020203020204" pitchFamily="34" charset="0"/>
              </a:defRPr>
            </a:lvl3pPr>
            <a:lvl4pPr marL="3198813" indent="-455613" defTabSz="1827213">
              <a:lnSpc>
                <a:spcPct val="90000"/>
              </a:lnSpc>
              <a:spcBef>
                <a:spcPts val="750"/>
              </a:spcBef>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4pPr>
            <a:lvl5pPr marL="4113213" indent="-455613" defTabSz="1827213">
              <a:lnSpc>
                <a:spcPct val="90000"/>
              </a:lnSpc>
              <a:spcBef>
                <a:spcPts val="750"/>
              </a:spcBef>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5pPr>
            <a:lvl6pPr marL="4570413" indent="-455613" defTabSz="1827213" eaLnBrk="0" fontAlgn="base" hangingPunct="0">
              <a:lnSpc>
                <a:spcPct val="90000"/>
              </a:lnSpc>
              <a:spcBef>
                <a:spcPts val="750"/>
              </a:spcBef>
              <a:spcAft>
                <a:spcPct val="0"/>
              </a:spcAft>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6pPr>
            <a:lvl7pPr marL="5027613" indent="-455613" defTabSz="1827213" eaLnBrk="0" fontAlgn="base" hangingPunct="0">
              <a:lnSpc>
                <a:spcPct val="90000"/>
              </a:lnSpc>
              <a:spcBef>
                <a:spcPts val="750"/>
              </a:spcBef>
              <a:spcAft>
                <a:spcPct val="0"/>
              </a:spcAft>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7pPr>
            <a:lvl8pPr marL="5484813" indent="-455613" defTabSz="1827213" eaLnBrk="0" fontAlgn="base" hangingPunct="0">
              <a:lnSpc>
                <a:spcPct val="90000"/>
              </a:lnSpc>
              <a:spcBef>
                <a:spcPts val="750"/>
              </a:spcBef>
              <a:spcAft>
                <a:spcPct val="0"/>
              </a:spcAft>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8pPr>
            <a:lvl9pPr marL="5942013" indent="-455613" defTabSz="1827213" eaLnBrk="0" fontAlgn="base" hangingPunct="0">
              <a:lnSpc>
                <a:spcPct val="90000"/>
              </a:lnSpc>
              <a:spcBef>
                <a:spcPts val="750"/>
              </a:spcBef>
              <a:spcAft>
                <a:spcPct val="0"/>
              </a:spcAft>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9pPr>
          </a:lstStyle>
          <a:p>
            <a:pPr algn="ctr" eaLnBrk="1" fontAlgn="auto" hangingPunct="1">
              <a:spcBef>
                <a:spcPct val="0"/>
              </a:spcBef>
              <a:spcAft>
                <a:spcPts val="0"/>
              </a:spcAft>
              <a:buFontTx/>
              <a:buNone/>
              <a:defRPr/>
            </a:pPr>
            <a:r>
              <a:rPr lang="en-US" altLang="en-US" sz="2800" b="1" dirty="0">
                <a:solidFill>
                  <a:schemeClr val="tx2"/>
                </a:solidFill>
                <a:latin typeface="Roboto Slab" pitchFamily="2" charset="0"/>
                <a:ea typeface="Roboto Slab" pitchFamily="2" charset="0"/>
                <a:cs typeface="Roboto Slab" pitchFamily="2" charset="0"/>
              </a:rPr>
              <a:t>Project Evaluation Criteria</a:t>
            </a:r>
          </a:p>
        </p:txBody>
      </p:sp>
      <p:sp>
        <p:nvSpPr>
          <p:cNvPr id="17412" name="Slide Number Placeholder 5">
            <a:extLst>
              <a:ext uri="{FF2B5EF4-FFF2-40B4-BE49-F238E27FC236}">
                <a16:creationId xmlns:a16="http://schemas.microsoft.com/office/drawing/2014/main" id="{3076F08F-2451-380B-26F1-4A69203C1832}"/>
              </a:ext>
            </a:extLst>
          </p:cNvPr>
          <p:cNvSpPr txBox="1">
            <a:spLocks noChangeArrowheads="1"/>
          </p:cNvSpPr>
          <p:nvPr/>
        </p:nvSpPr>
        <p:spPr bwMode="auto">
          <a:xfrm>
            <a:off x="3543300" y="5707063"/>
            <a:ext cx="2057400" cy="207962"/>
          </a:xfrm>
          <a:prstGeom prst="rect">
            <a:avLst/>
          </a:prstGeom>
          <a:noFill/>
          <a:ln>
            <a:noFill/>
          </a:ln>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eaLnBrk="1" fontAlgn="auto" hangingPunct="1">
              <a:spcBef>
                <a:spcPts val="0"/>
              </a:spcBef>
              <a:spcAft>
                <a:spcPts val="0"/>
              </a:spcAft>
              <a:defRPr/>
            </a:pPr>
            <a:fld id="{54D6FCA2-1E15-4165-90AF-33B6D06C4B3D}" type="slidenum">
              <a:rPr lang="en-US" altLang="en-US" sz="863" b="1">
                <a:solidFill>
                  <a:schemeClr val="bg1"/>
                </a:solidFill>
                <a:latin typeface="PT Sans" panose="020B0503020203020204" pitchFamily="34" charset="0"/>
                <a:ea typeface="PT Sans" panose="020B0503020203020204" pitchFamily="34" charset="0"/>
                <a:cs typeface="PT Sans" panose="020B0503020203020204" pitchFamily="34" charset="0"/>
              </a:rPr>
              <a:pPr algn="ctr" eaLnBrk="1" fontAlgn="auto" hangingPunct="1">
                <a:spcBef>
                  <a:spcPts val="0"/>
                </a:spcBef>
                <a:spcAft>
                  <a:spcPts val="0"/>
                </a:spcAft>
                <a:defRPr/>
              </a:pPr>
              <a:t>4</a:t>
            </a:fld>
            <a:endParaRPr lang="en-US" altLang="en-US" sz="863" b="1">
              <a:solidFill>
                <a:schemeClr val="bg1"/>
              </a:solidFill>
              <a:latin typeface="PT Sans" panose="020B0503020203020204" pitchFamily="34" charset="0"/>
              <a:ea typeface="PT Sans" panose="020B0503020203020204" pitchFamily="34" charset="0"/>
              <a:cs typeface="PT Sans" panose="020B0503020203020204" pitchFamily="34" charset="0"/>
            </a:endParaRPr>
          </a:p>
        </p:txBody>
      </p:sp>
      <p:sp>
        <p:nvSpPr>
          <p:cNvPr id="4" name="Slide Number Placeholder 5">
            <a:extLst>
              <a:ext uri="{FF2B5EF4-FFF2-40B4-BE49-F238E27FC236}">
                <a16:creationId xmlns:a16="http://schemas.microsoft.com/office/drawing/2014/main" id="{6A537397-34AE-8675-5E0C-19A76B6386B2}"/>
              </a:ext>
            </a:extLst>
          </p:cNvPr>
          <p:cNvSpPr txBox="1">
            <a:spLocks noChangeArrowheads="1"/>
          </p:cNvSpPr>
          <p:nvPr/>
        </p:nvSpPr>
        <p:spPr bwMode="auto">
          <a:xfrm>
            <a:off x="3529013" y="6538913"/>
            <a:ext cx="2057400" cy="206375"/>
          </a:xfrm>
          <a:prstGeom prst="rect">
            <a:avLst/>
          </a:prstGeom>
          <a:noFill/>
          <a:ln>
            <a:noFill/>
          </a:ln>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eaLnBrk="1" fontAlgn="auto" hangingPunct="1">
              <a:spcBef>
                <a:spcPts val="0"/>
              </a:spcBef>
              <a:spcAft>
                <a:spcPts val="0"/>
              </a:spcAft>
              <a:defRPr/>
            </a:pPr>
            <a:fld id="{26599A15-E7B5-4AC7-A545-16D5005A5D6E}" type="slidenum">
              <a:rPr lang="en-US" altLang="en-US" sz="863" b="1">
                <a:solidFill>
                  <a:schemeClr val="bg1"/>
                </a:solidFill>
                <a:latin typeface="PT Sans" panose="020B0503020203020204" pitchFamily="34" charset="0"/>
                <a:ea typeface="PT Sans" panose="020B0503020203020204" pitchFamily="34" charset="0"/>
                <a:cs typeface="PT Sans" panose="020B0503020203020204" pitchFamily="34" charset="0"/>
              </a:rPr>
              <a:pPr algn="ctr" eaLnBrk="1" fontAlgn="auto" hangingPunct="1">
                <a:spcBef>
                  <a:spcPts val="0"/>
                </a:spcBef>
                <a:spcAft>
                  <a:spcPts val="0"/>
                </a:spcAft>
                <a:defRPr/>
              </a:pPr>
              <a:t>4</a:t>
            </a:fld>
            <a:endParaRPr lang="en-US" altLang="en-US" sz="863" b="1" dirty="0">
              <a:solidFill>
                <a:schemeClr val="bg1"/>
              </a:solidFill>
              <a:latin typeface="PT Sans" panose="020B0503020203020204" pitchFamily="34" charset="0"/>
              <a:ea typeface="PT Sans" panose="020B0503020203020204" pitchFamily="34" charset="0"/>
              <a:cs typeface="PT Sans" panose="020B0503020203020204" pitchFamily="34" charset="0"/>
            </a:endParaRPr>
          </a:p>
        </p:txBody>
      </p:sp>
      <p:graphicFrame>
        <p:nvGraphicFramePr>
          <p:cNvPr id="2" name="Table 9">
            <a:extLst>
              <a:ext uri="{FF2B5EF4-FFF2-40B4-BE49-F238E27FC236}">
                <a16:creationId xmlns:a16="http://schemas.microsoft.com/office/drawing/2014/main" id="{A8E47618-1A78-BAC1-101A-419D3ACE73B2}"/>
              </a:ext>
            </a:extLst>
          </p:cNvPr>
          <p:cNvGraphicFramePr>
            <a:graphicFrameLocks/>
          </p:cNvGraphicFramePr>
          <p:nvPr>
            <p:extLst>
              <p:ext uri="{D42A27DB-BD31-4B8C-83A1-F6EECF244321}">
                <p14:modId xmlns:p14="http://schemas.microsoft.com/office/powerpoint/2010/main" val="3310576657"/>
              </p:ext>
            </p:extLst>
          </p:nvPr>
        </p:nvGraphicFramePr>
        <p:xfrm>
          <a:off x="360485" y="1418138"/>
          <a:ext cx="8394456" cy="3093720"/>
        </p:xfrm>
        <a:graphic>
          <a:graphicData uri="http://schemas.openxmlformats.org/drawingml/2006/table">
            <a:tbl>
              <a:tblPr firstRow="1" bandRow="1">
                <a:tableStyleId>{3B4B98B0-60AC-42C2-AFA5-B58CD77FA1E5}</a:tableStyleId>
              </a:tblPr>
              <a:tblGrid>
                <a:gridCol w="7221291">
                  <a:extLst>
                    <a:ext uri="{9D8B030D-6E8A-4147-A177-3AD203B41FA5}">
                      <a16:colId xmlns:a16="http://schemas.microsoft.com/office/drawing/2014/main" val="72594445"/>
                    </a:ext>
                  </a:extLst>
                </a:gridCol>
                <a:gridCol w="1173165">
                  <a:extLst>
                    <a:ext uri="{9D8B030D-6E8A-4147-A177-3AD203B41FA5}">
                      <a16:colId xmlns:a16="http://schemas.microsoft.com/office/drawing/2014/main" val="1421192905"/>
                    </a:ext>
                  </a:extLst>
                </a:gridCol>
              </a:tblGrid>
              <a:tr h="272153">
                <a:tc>
                  <a:txBody>
                    <a:bodyPr/>
                    <a:lstStyle/>
                    <a:p>
                      <a:pPr algn="l"/>
                      <a:r>
                        <a:rPr lang="en-US" sz="2200" dirty="0">
                          <a:solidFill>
                            <a:schemeClr val="bg1"/>
                          </a:solidFill>
                          <a:latin typeface="PT Sans" panose="020B0503020203090204" pitchFamily="34" charset="0"/>
                          <a:ea typeface="PT Sans" panose="020B0503020203090204" pitchFamily="34" charset="0"/>
                          <a:cs typeface="Calibri" panose="020F0502020204030204" pitchFamily="34" charset="0"/>
                        </a:rPr>
                        <a:t>Criteria</a:t>
                      </a:r>
                    </a:p>
                  </a:txBody>
                  <a:tcPr marL="68580" marR="68580" marT="34290" marB="34290" anchor="ctr">
                    <a:lnL>
                      <a:noFill/>
                    </a:lnL>
                    <a:lnR>
                      <a:noFill/>
                    </a:lnR>
                    <a:lnT w="12700" cmpd="sng">
                      <a:noFill/>
                    </a:lnT>
                    <a:lnB w="12700" cmpd="sng">
                      <a:noFill/>
                    </a:lnB>
                    <a:lnTlToBr w="12700" cmpd="sng">
                      <a:noFill/>
                      <a:prstDash val="solid"/>
                    </a:lnTlToBr>
                    <a:lnBlToTr w="12700" cmpd="sng">
                      <a:noFill/>
                      <a:prstDash val="solid"/>
                    </a:lnBlToTr>
                    <a:solidFill>
                      <a:srgbClr val="03617A"/>
                    </a:solidFill>
                  </a:tcPr>
                </a:tc>
                <a:tc>
                  <a:txBody>
                    <a:bodyPr/>
                    <a:lstStyle/>
                    <a:p>
                      <a:pPr algn="ctr"/>
                      <a:r>
                        <a:rPr lang="en-US" sz="2200" dirty="0">
                          <a:solidFill>
                            <a:schemeClr val="bg1"/>
                          </a:solidFill>
                          <a:latin typeface="PT Sans" panose="020B0503020203090204" pitchFamily="34" charset="0"/>
                          <a:ea typeface="PT Sans" panose="020B0503020203090204" pitchFamily="34" charset="0"/>
                          <a:cs typeface="Calibri" panose="020F0502020204030204" pitchFamily="34" charset="0"/>
                        </a:rPr>
                        <a:t>Points</a:t>
                      </a:r>
                    </a:p>
                  </a:txBody>
                  <a:tcPr marL="68580" marR="68580" marT="34290" marB="34290" anchor="ctr">
                    <a:lnL>
                      <a:noFill/>
                    </a:lnL>
                    <a:lnR>
                      <a:noFill/>
                    </a:lnR>
                    <a:lnT w="12700" cmpd="sng">
                      <a:noFill/>
                    </a:lnT>
                    <a:lnB w="12700" cmpd="sng">
                      <a:noFill/>
                    </a:lnB>
                    <a:lnTlToBr w="12700" cmpd="sng">
                      <a:noFill/>
                      <a:prstDash val="solid"/>
                    </a:lnTlToBr>
                    <a:lnBlToTr w="12700" cmpd="sng">
                      <a:noFill/>
                      <a:prstDash val="solid"/>
                    </a:lnBlToTr>
                    <a:solidFill>
                      <a:srgbClr val="03617A"/>
                    </a:solidFill>
                  </a:tcPr>
                </a:tc>
                <a:extLst>
                  <a:ext uri="{0D108BD9-81ED-4DB2-BD59-A6C34878D82A}">
                    <a16:rowId xmlns:a16="http://schemas.microsoft.com/office/drawing/2014/main" val="4124941053"/>
                  </a:ext>
                </a:extLst>
              </a:tr>
              <a:tr h="351283">
                <a:tc>
                  <a:txBody>
                    <a:bodyPr/>
                    <a:lstStyle/>
                    <a:p>
                      <a:r>
                        <a:rPr lang="en-US" sz="2200" b="0" dirty="0">
                          <a:solidFill>
                            <a:schemeClr val="tx1"/>
                          </a:solidFill>
                          <a:latin typeface="+mn-lt"/>
                          <a:ea typeface="PT Sans" panose="020B0503020203090204" pitchFamily="34" charset="0"/>
                        </a:rPr>
                        <a:t>Project cost effectiveness relative to air quality benefits</a:t>
                      </a:r>
                      <a:endParaRPr lang="en-US" sz="2200" b="0" dirty="0">
                        <a:solidFill>
                          <a:schemeClr val="tx1"/>
                        </a:solidFill>
                        <a:latin typeface="+mn-lt"/>
                        <a:ea typeface="PT Sans" panose="020B0503020203090204" pitchFamily="34" charset="0"/>
                        <a:cs typeface="Calibri" panose="020F0502020204030204" pitchFamily="34" charset="0"/>
                      </a:endParaRPr>
                    </a:p>
                  </a:txBody>
                  <a:tcPr marL="68580" marR="68580" marT="34290" marB="34290">
                    <a:lnL>
                      <a:noFill/>
                    </a:lnL>
                    <a:lnR>
                      <a:noFill/>
                    </a:lnR>
                    <a:lnT w="12700" cmpd="sng">
                      <a:noFill/>
                    </a:lnT>
                    <a:lnB>
                      <a:noFill/>
                    </a:lnB>
                    <a:lnTlToBr w="12700" cmpd="sng">
                      <a:noFill/>
                      <a:prstDash val="solid"/>
                    </a:lnTlToBr>
                    <a:lnBlToTr w="12700" cmpd="sng">
                      <a:noFill/>
                      <a:prstDash val="solid"/>
                    </a:lnBlToTr>
                  </a:tcPr>
                </a:tc>
                <a:tc>
                  <a:txBody>
                    <a:bodyPr/>
                    <a:lstStyle/>
                    <a:p>
                      <a:pPr marL="0" marR="0" lvl="0" indent="0" algn="ctr" defTabSz="685812" rtl="0" eaLnBrk="1" fontAlgn="auto" latinLnBrk="0" hangingPunct="1">
                        <a:lnSpc>
                          <a:spcPct val="100000"/>
                        </a:lnSpc>
                        <a:spcBef>
                          <a:spcPts val="0"/>
                        </a:spcBef>
                        <a:spcAft>
                          <a:spcPts val="0"/>
                        </a:spcAft>
                        <a:buClrTx/>
                        <a:buSzTx/>
                        <a:buFontTx/>
                        <a:buNone/>
                        <a:tabLst/>
                        <a:defRPr/>
                      </a:pPr>
                      <a:r>
                        <a:rPr lang="en-US" sz="2200" b="1" kern="1200" dirty="0">
                          <a:solidFill>
                            <a:schemeClr val="tx1"/>
                          </a:solidFill>
                          <a:latin typeface="+mn-lt"/>
                          <a:ea typeface="PT Sans" panose="020B0503020203090204" pitchFamily="34" charset="0"/>
                          <a:cs typeface="+mn-cs"/>
                        </a:rPr>
                        <a:t>30</a:t>
                      </a:r>
                    </a:p>
                  </a:txBody>
                  <a:tcPr marL="68580" marR="68580" marT="34290" marB="34290">
                    <a:lnL>
                      <a:noFill/>
                    </a:lnL>
                    <a:lnR>
                      <a:noFill/>
                    </a:lnR>
                    <a:lnT w="12700" cmpd="sng">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821588815"/>
                  </a:ext>
                </a:extLst>
              </a:tr>
              <a:tr h="365069">
                <a:tc>
                  <a:txBody>
                    <a:bodyPr/>
                    <a:lstStyle/>
                    <a:p>
                      <a:pPr marL="0" algn="l" defTabSz="685812" rtl="0" eaLnBrk="1" latinLnBrk="0" hangingPunct="1"/>
                      <a:r>
                        <a:rPr lang="en-US" sz="2200" b="0" kern="1200" dirty="0">
                          <a:solidFill>
                            <a:schemeClr val="tx1"/>
                          </a:solidFill>
                          <a:latin typeface="+mn-lt"/>
                          <a:ea typeface="PT Sans" panose="020B0503020203090204" pitchFamily="34" charset="0"/>
                          <a:cs typeface="+mn-cs"/>
                        </a:rPr>
                        <a:t>Vehicle traffic flow improvement</a:t>
                      </a:r>
                    </a:p>
                  </a:txBody>
                  <a:tcPr marL="68580" marR="68580" marT="34290" marB="34290">
                    <a:lnT>
                      <a:noFill/>
                    </a:lnT>
                  </a:tcPr>
                </a:tc>
                <a:tc>
                  <a:txBody>
                    <a:bodyPr/>
                    <a:lstStyle/>
                    <a:p>
                      <a:pPr marL="0" marR="0" lvl="0" indent="0" algn="ctr" defTabSz="685812" rtl="0" eaLnBrk="1" fontAlgn="auto" latinLnBrk="0" hangingPunct="1">
                        <a:lnSpc>
                          <a:spcPct val="100000"/>
                        </a:lnSpc>
                        <a:spcBef>
                          <a:spcPts val="0"/>
                        </a:spcBef>
                        <a:spcAft>
                          <a:spcPts val="0"/>
                        </a:spcAft>
                        <a:buClrTx/>
                        <a:buSzTx/>
                        <a:buFontTx/>
                        <a:buNone/>
                        <a:tabLst/>
                        <a:defRPr/>
                      </a:pPr>
                      <a:r>
                        <a:rPr lang="en-US" sz="2200" b="1" kern="1200" dirty="0">
                          <a:solidFill>
                            <a:schemeClr val="tx1"/>
                          </a:solidFill>
                          <a:latin typeface="+mn-lt"/>
                          <a:ea typeface="PT Sans" panose="020B0503020203090204" pitchFamily="34" charset="0"/>
                          <a:cs typeface="+mn-cs"/>
                        </a:rPr>
                        <a:t>25</a:t>
                      </a:r>
                    </a:p>
                  </a:txBody>
                  <a:tcPr marL="68580" marR="68580" marT="34290" marB="34290">
                    <a:lnT>
                      <a:noFill/>
                    </a:lnT>
                  </a:tcPr>
                </a:tc>
                <a:extLst>
                  <a:ext uri="{0D108BD9-81ED-4DB2-BD59-A6C34878D82A}">
                    <a16:rowId xmlns:a16="http://schemas.microsoft.com/office/drawing/2014/main" val="3634561679"/>
                  </a:ext>
                </a:extLst>
              </a:tr>
              <a:tr h="350863">
                <a:tc>
                  <a:txBody>
                    <a:bodyPr/>
                    <a:lstStyle/>
                    <a:p>
                      <a:pPr algn="l"/>
                      <a:r>
                        <a:rPr lang="en-US" sz="2200" dirty="0"/>
                        <a:t>Vehicle miles of travel (VMT) or single occupancy vehicle (SOV) reduction</a:t>
                      </a:r>
                      <a:endParaRPr lang="en-US" sz="2200" dirty="0">
                        <a:latin typeface="+mn-lt"/>
                        <a:cs typeface="Calibri" panose="020F0502020204030204" pitchFamily="34" charset="0"/>
                      </a:endParaRPr>
                    </a:p>
                  </a:txBody>
                  <a:tcPr marL="68580" marR="68580" marT="34290" marB="34290">
                    <a:solidFill>
                      <a:schemeClr val="accent1">
                        <a:lumMod val="20000"/>
                        <a:lumOff val="80000"/>
                      </a:schemeClr>
                    </a:solidFill>
                  </a:tcPr>
                </a:tc>
                <a:tc>
                  <a:txBody>
                    <a:bodyPr/>
                    <a:lstStyle/>
                    <a:p>
                      <a:pPr algn="ctr"/>
                      <a:endParaRPr lang="en-US" sz="2200" b="1" kern="1200" dirty="0">
                        <a:solidFill>
                          <a:schemeClr val="tx1"/>
                        </a:solidFill>
                        <a:latin typeface="+mn-lt"/>
                        <a:ea typeface="PT Sans" panose="020B0503020203090204" pitchFamily="34" charset="0"/>
                        <a:cs typeface="+mn-cs"/>
                      </a:endParaRPr>
                    </a:p>
                    <a:p>
                      <a:pPr algn="ctr"/>
                      <a:r>
                        <a:rPr lang="en-US" sz="2200" b="1" kern="1200" dirty="0">
                          <a:solidFill>
                            <a:schemeClr val="tx1"/>
                          </a:solidFill>
                          <a:latin typeface="+mn-lt"/>
                          <a:ea typeface="PT Sans" panose="020B0503020203090204" pitchFamily="34" charset="0"/>
                          <a:cs typeface="+mn-cs"/>
                        </a:rPr>
                        <a:t>25</a:t>
                      </a:r>
                    </a:p>
                  </a:txBody>
                  <a:tcPr marL="68580" marR="68580" marT="34290" marB="34290">
                    <a:solidFill>
                      <a:schemeClr val="accent1">
                        <a:lumMod val="20000"/>
                        <a:lumOff val="80000"/>
                      </a:schemeClr>
                    </a:solidFill>
                  </a:tcPr>
                </a:tc>
                <a:extLst>
                  <a:ext uri="{0D108BD9-81ED-4DB2-BD59-A6C34878D82A}">
                    <a16:rowId xmlns:a16="http://schemas.microsoft.com/office/drawing/2014/main" val="600749222"/>
                  </a:ext>
                </a:extLst>
              </a:tr>
              <a:tr h="384274">
                <a:tc>
                  <a:txBody>
                    <a:bodyPr/>
                    <a:lstStyle/>
                    <a:p>
                      <a:pPr marL="0" marR="0" lvl="0" indent="0" algn="l" defTabSz="685812" rtl="0" eaLnBrk="1" fontAlgn="auto" latinLnBrk="0" hangingPunct="1">
                        <a:lnSpc>
                          <a:spcPct val="100000"/>
                        </a:lnSpc>
                        <a:spcBef>
                          <a:spcPts val="0"/>
                        </a:spcBef>
                        <a:spcAft>
                          <a:spcPts val="0"/>
                        </a:spcAft>
                        <a:buClrTx/>
                        <a:buSzTx/>
                        <a:buFontTx/>
                        <a:buNone/>
                        <a:tabLst/>
                        <a:defRPr/>
                      </a:pPr>
                      <a:r>
                        <a:rPr lang="en-US" sz="2200" kern="1200" dirty="0">
                          <a:solidFill>
                            <a:schemeClr val="tx1"/>
                          </a:solidFill>
                          <a:latin typeface="+mn-lt"/>
                          <a:ea typeface="+mn-ea"/>
                          <a:cs typeface="+mn-cs"/>
                        </a:rPr>
                        <a:t>Estimated vehicle emission reduction</a:t>
                      </a:r>
                      <a:endParaRPr lang="en-US" sz="2200" b="1" kern="1200" dirty="0">
                        <a:solidFill>
                          <a:schemeClr val="bg1"/>
                        </a:solidFill>
                        <a:latin typeface="+mn-lt"/>
                        <a:ea typeface="PT Sans" panose="020B0503020203090204" pitchFamily="34" charset="0"/>
                        <a:cs typeface="Calibri" panose="020F0502020204030204" pitchFamily="34" charset="0"/>
                      </a:endParaRPr>
                    </a:p>
                  </a:txBody>
                  <a:tcPr marL="68580" marR="68580" marT="34290" marB="34290">
                    <a:noFill/>
                  </a:tcPr>
                </a:tc>
                <a:tc>
                  <a:txBody>
                    <a:bodyPr/>
                    <a:lstStyle/>
                    <a:p>
                      <a:pPr marL="0" marR="0" lvl="0" indent="0" algn="ctr" defTabSz="685812" rtl="0" eaLnBrk="1" fontAlgn="auto" latinLnBrk="0" hangingPunct="1">
                        <a:lnSpc>
                          <a:spcPct val="100000"/>
                        </a:lnSpc>
                        <a:spcBef>
                          <a:spcPts val="0"/>
                        </a:spcBef>
                        <a:spcAft>
                          <a:spcPts val="0"/>
                        </a:spcAft>
                        <a:buClrTx/>
                        <a:buSzTx/>
                        <a:buFontTx/>
                        <a:buNone/>
                        <a:tabLst/>
                        <a:defRPr/>
                      </a:pPr>
                      <a:r>
                        <a:rPr lang="en-US" sz="2200" b="1" kern="1200" dirty="0">
                          <a:solidFill>
                            <a:schemeClr val="tx1"/>
                          </a:solidFill>
                          <a:latin typeface="+mn-lt"/>
                          <a:ea typeface="PT Sans" panose="020B0503020203090204" pitchFamily="34" charset="0"/>
                          <a:cs typeface="+mn-cs"/>
                        </a:rPr>
                        <a:t>20</a:t>
                      </a:r>
                    </a:p>
                  </a:txBody>
                  <a:tcPr marL="68580" marR="68580" marT="34290" marB="34290">
                    <a:noFill/>
                  </a:tcPr>
                </a:tc>
                <a:extLst>
                  <a:ext uri="{0D108BD9-81ED-4DB2-BD59-A6C34878D82A}">
                    <a16:rowId xmlns:a16="http://schemas.microsoft.com/office/drawing/2014/main" val="3867944804"/>
                  </a:ext>
                </a:extLst>
              </a:tr>
              <a:tr h="402391">
                <a:tc>
                  <a:txBody>
                    <a:bodyPr/>
                    <a:lstStyle/>
                    <a:p>
                      <a:pPr marL="0" marR="0" lvl="0" indent="0" algn="l" defTabSz="685812" rtl="0" eaLnBrk="1" fontAlgn="auto" latinLnBrk="0" hangingPunct="1">
                        <a:lnSpc>
                          <a:spcPct val="100000"/>
                        </a:lnSpc>
                        <a:spcBef>
                          <a:spcPts val="0"/>
                        </a:spcBef>
                        <a:spcAft>
                          <a:spcPts val="0"/>
                        </a:spcAft>
                        <a:buClrTx/>
                        <a:buSzTx/>
                        <a:buFontTx/>
                        <a:buNone/>
                        <a:tabLst/>
                        <a:defRPr/>
                      </a:pPr>
                      <a:r>
                        <a:rPr lang="en-US" sz="2200" dirty="0"/>
                        <a:t>Degree of transportation related air pollution or traffic congestion</a:t>
                      </a:r>
                      <a:endParaRPr lang="en-US" sz="2200" b="0" kern="1200" dirty="0">
                        <a:solidFill>
                          <a:schemeClr val="tx1"/>
                        </a:solidFill>
                        <a:latin typeface="+mn-lt"/>
                        <a:ea typeface="PT Sans" panose="020B0503020203090204" pitchFamily="34" charset="0"/>
                        <a:cs typeface="+mn-cs"/>
                      </a:endParaRPr>
                    </a:p>
                  </a:txBody>
                  <a:tcPr marL="68580" marR="68580" marT="34290" marB="34290"/>
                </a:tc>
                <a:tc>
                  <a:txBody>
                    <a:bodyPr/>
                    <a:lstStyle/>
                    <a:p>
                      <a:pPr marL="0" marR="0" lvl="0" indent="0" algn="ctr" defTabSz="685812" rtl="0" eaLnBrk="1" fontAlgn="auto" latinLnBrk="0" hangingPunct="1">
                        <a:lnSpc>
                          <a:spcPct val="100000"/>
                        </a:lnSpc>
                        <a:spcBef>
                          <a:spcPts val="0"/>
                        </a:spcBef>
                        <a:spcAft>
                          <a:spcPts val="0"/>
                        </a:spcAft>
                        <a:buClrTx/>
                        <a:buSzTx/>
                        <a:buFontTx/>
                        <a:buNone/>
                        <a:tabLst/>
                        <a:defRPr/>
                      </a:pPr>
                      <a:endParaRPr lang="en-US" sz="2200" b="1" kern="1200" dirty="0">
                        <a:solidFill>
                          <a:schemeClr val="tx1"/>
                        </a:solidFill>
                        <a:latin typeface="+mn-lt"/>
                        <a:ea typeface="PT Sans" panose="020B0503020203090204" pitchFamily="34" charset="0"/>
                        <a:cs typeface="+mn-cs"/>
                      </a:endParaRPr>
                    </a:p>
                    <a:p>
                      <a:pPr marL="0" marR="0" lvl="0" indent="0" algn="ctr" defTabSz="685812" rtl="0" eaLnBrk="1" fontAlgn="auto" latinLnBrk="0" hangingPunct="1">
                        <a:lnSpc>
                          <a:spcPct val="100000"/>
                        </a:lnSpc>
                        <a:spcBef>
                          <a:spcPts val="0"/>
                        </a:spcBef>
                        <a:spcAft>
                          <a:spcPts val="0"/>
                        </a:spcAft>
                        <a:buClrTx/>
                        <a:buSzTx/>
                        <a:buFontTx/>
                        <a:buNone/>
                        <a:tabLst/>
                        <a:defRPr/>
                      </a:pPr>
                      <a:r>
                        <a:rPr lang="en-US" sz="2200" b="1" kern="1200" dirty="0">
                          <a:solidFill>
                            <a:schemeClr val="tx1"/>
                          </a:solidFill>
                          <a:latin typeface="+mn-lt"/>
                          <a:ea typeface="PT Sans" panose="020B0503020203090204" pitchFamily="34" charset="0"/>
                          <a:cs typeface="+mn-cs"/>
                        </a:rPr>
                        <a:t>15</a:t>
                      </a:r>
                      <a:endParaRPr lang="en-US" sz="2200" b="0" kern="1200" dirty="0">
                        <a:solidFill>
                          <a:schemeClr val="tx1"/>
                        </a:solidFill>
                        <a:latin typeface="+mn-lt"/>
                        <a:ea typeface="PT Sans" panose="020B0503020203090204" pitchFamily="34" charset="0"/>
                        <a:cs typeface="+mn-cs"/>
                      </a:endParaRPr>
                    </a:p>
                  </a:txBody>
                  <a:tcPr marL="68580" marR="68580" marT="34290" marB="34290"/>
                </a:tc>
                <a:extLst>
                  <a:ext uri="{0D108BD9-81ED-4DB2-BD59-A6C34878D82A}">
                    <a16:rowId xmlns:a16="http://schemas.microsoft.com/office/drawing/2014/main" val="443468655"/>
                  </a:ext>
                </a:extLst>
              </a:tr>
            </a:tbl>
          </a:graphicData>
        </a:graphic>
      </p:graphicFrame>
    </p:spTree>
    <p:extLst>
      <p:ext uri="{BB962C8B-B14F-4D97-AF65-F5344CB8AC3E}">
        <p14:creationId xmlns:p14="http://schemas.microsoft.com/office/powerpoint/2010/main" val="25883027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Placeholder 1">
            <a:extLst>
              <a:ext uri="{FF2B5EF4-FFF2-40B4-BE49-F238E27FC236}">
                <a16:creationId xmlns:a16="http://schemas.microsoft.com/office/drawing/2014/main" id="{82A4084A-B9E3-833B-EE58-A512C6FA06F8}"/>
              </a:ext>
            </a:extLst>
          </p:cNvPr>
          <p:cNvSpPr txBox="1">
            <a:spLocks noChangeArrowheads="1"/>
          </p:cNvSpPr>
          <p:nvPr/>
        </p:nvSpPr>
        <p:spPr bwMode="auto">
          <a:xfrm>
            <a:off x="553915" y="949735"/>
            <a:ext cx="7886700" cy="993775"/>
          </a:xfrm>
          <a:prstGeom prst="rect">
            <a:avLst/>
          </a:prstGeom>
          <a:noFill/>
          <a:ln>
            <a:noFill/>
          </a:ln>
        </p:spPr>
        <p:txBody>
          <a:bodyPr anchor="ctr"/>
          <a:lstStyle>
            <a:lvl1pPr defTabSz="1827213">
              <a:lnSpc>
                <a:spcPct val="90000"/>
              </a:lnSpc>
              <a:spcBef>
                <a:spcPts val="1500"/>
              </a:spcBef>
              <a:buFont typeface="Arial" panose="020B0604020202020204" pitchFamily="34" charset="0"/>
              <a:buChar char="•"/>
              <a:defRPr sz="4100">
                <a:solidFill>
                  <a:schemeClr val="tx1"/>
                </a:solidFill>
                <a:latin typeface="PT Sans" panose="020B0503020203020204" pitchFamily="34" charset="0"/>
                <a:ea typeface="PT Sans" panose="020B0503020203020204" pitchFamily="34" charset="0"/>
                <a:cs typeface="PT Sans" panose="020B0503020203020204" pitchFamily="34" charset="0"/>
              </a:defRPr>
            </a:lvl1pPr>
            <a:lvl2pPr marL="1370013" indent="-455613" defTabSz="1827213">
              <a:lnSpc>
                <a:spcPct val="90000"/>
              </a:lnSpc>
              <a:spcBef>
                <a:spcPts val="750"/>
              </a:spcBef>
              <a:buFont typeface="Arial" panose="020B0604020202020204" pitchFamily="34" charset="0"/>
              <a:buChar char="•"/>
              <a:defRPr sz="3500">
                <a:solidFill>
                  <a:schemeClr val="tx1"/>
                </a:solidFill>
                <a:latin typeface="PT Sans" panose="020B0503020203020204" pitchFamily="34" charset="0"/>
                <a:ea typeface="PT Sans" panose="020B0503020203020204" pitchFamily="34" charset="0"/>
                <a:cs typeface="PT Sans" panose="020B0503020203020204" pitchFamily="34" charset="0"/>
              </a:defRPr>
            </a:lvl2pPr>
            <a:lvl3pPr marL="2284413" indent="-455613" defTabSz="1827213">
              <a:lnSpc>
                <a:spcPct val="90000"/>
              </a:lnSpc>
              <a:spcBef>
                <a:spcPts val="750"/>
              </a:spcBef>
              <a:buFont typeface="Arial" panose="020B0604020202020204" pitchFamily="34" charset="0"/>
              <a:buChar char="•"/>
              <a:defRPr sz="2900">
                <a:solidFill>
                  <a:schemeClr val="tx1"/>
                </a:solidFill>
                <a:latin typeface="PT Sans" panose="020B0503020203020204" pitchFamily="34" charset="0"/>
                <a:ea typeface="PT Sans" panose="020B0503020203020204" pitchFamily="34" charset="0"/>
                <a:cs typeface="PT Sans" panose="020B0503020203020204" pitchFamily="34" charset="0"/>
              </a:defRPr>
            </a:lvl3pPr>
            <a:lvl4pPr marL="3198813" indent="-455613" defTabSz="1827213">
              <a:lnSpc>
                <a:spcPct val="90000"/>
              </a:lnSpc>
              <a:spcBef>
                <a:spcPts val="750"/>
              </a:spcBef>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4pPr>
            <a:lvl5pPr marL="4113213" indent="-455613" defTabSz="1827213">
              <a:lnSpc>
                <a:spcPct val="90000"/>
              </a:lnSpc>
              <a:spcBef>
                <a:spcPts val="750"/>
              </a:spcBef>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5pPr>
            <a:lvl6pPr marL="4570413" indent="-455613" defTabSz="1827213" eaLnBrk="0" fontAlgn="base" hangingPunct="0">
              <a:lnSpc>
                <a:spcPct val="90000"/>
              </a:lnSpc>
              <a:spcBef>
                <a:spcPts val="750"/>
              </a:spcBef>
              <a:spcAft>
                <a:spcPct val="0"/>
              </a:spcAft>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6pPr>
            <a:lvl7pPr marL="5027613" indent="-455613" defTabSz="1827213" eaLnBrk="0" fontAlgn="base" hangingPunct="0">
              <a:lnSpc>
                <a:spcPct val="90000"/>
              </a:lnSpc>
              <a:spcBef>
                <a:spcPts val="750"/>
              </a:spcBef>
              <a:spcAft>
                <a:spcPct val="0"/>
              </a:spcAft>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7pPr>
            <a:lvl8pPr marL="5484813" indent="-455613" defTabSz="1827213" eaLnBrk="0" fontAlgn="base" hangingPunct="0">
              <a:lnSpc>
                <a:spcPct val="90000"/>
              </a:lnSpc>
              <a:spcBef>
                <a:spcPts val="750"/>
              </a:spcBef>
              <a:spcAft>
                <a:spcPct val="0"/>
              </a:spcAft>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8pPr>
            <a:lvl9pPr marL="5942013" indent="-455613" defTabSz="1827213" eaLnBrk="0" fontAlgn="base" hangingPunct="0">
              <a:lnSpc>
                <a:spcPct val="90000"/>
              </a:lnSpc>
              <a:spcBef>
                <a:spcPts val="750"/>
              </a:spcBef>
              <a:spcAft>
                <a:spcPct val="0"/>
              </a:spcAft>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9pPr>
          </a:lstStyle>
          <a:p>
            <a:pPr eaLnBrk="1" fontAlgn="auto" hangingPunct="1">
              <a:spcBef>
                <a:spcPct val="0"/>
              </a:spcBef>
              <a:spcAft>
                <a:spcPts val="0"/>
              </a:spcAft>
              <a:buFontTx/>
              <a:buNone/>
              <a:defRPr/>
            </a:pPr>
            <a:r>
              <a:rPr lang="en-US" altLang="en-US" sz="2800" b="1" dirty="0">
                <a:solidFill>
                  <a:schemeClr val="tx2"/>
                </a:solidFill>
                <a:latin typeface="Roboto Slab" pitchFamily="2" charset="0"/>
                <a:ea typeface="Roboto Slab" pitchFamily="2" charset="0"/>
                <a:cs typeface="Roboto Slab" pitchFamily="2" charset="0"/>
              </a:rPr>
              <a:t>Available Funding and Application Summary</a:t>
            </a:r>
          </a:p>
        </p:txBody>
      </p:sp>
      <p:sp>
        <p:nvSpPr>
          <p:cNvPr id="17412" name="Slide Number Placeholder 5">
            <a:extLst>
              <a:ext uri="{FF2B5EF4-FFF2-40B4-BE49-F238E27FC236}">
                <a16:creationId xmlns:a16="http://schemas.microsoft.com/office/drawing/2014/main" id="{3076F08F-2451-380B-26F1-4A69203C1832}"/>
              </a:ext>
            </a:extLst>
          </p:cNvPr>
          <p:cNvSpPr txBox="1">
            <a:spLocks noChangeArrowheads="1"/>
          </p:cNvSpPr>
          <p:nvPr/>
        </p:nvSpPr>
        <p:spPr bwMode="auto">
          <a:xfrm>
            <a:off x="3543300" y="5707063"/>
            <a:ext cx="2057400" cy="207962"/>
          </a:xfrm>
          <a:prstGeom prst="rect">
            <a:avLst/>
          </a:prstGeom>
          <a:noFill/>
          <a:ln>
            <a:noFill/>
          </a:ln>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eaLnBrk="1" fontAlgn="auto" hangingPunct="1">
              <a:spcBef>
                <a:spcPts val="0"/>
              </a:spcBef>
              <a:spcAft>
                <a:spcPts val="0"/>
              </a:spcAft>
              <a:defRPr/>
            </a:pPr>
            <a:fld id="{54D6FCA2-1E15-4165-90AF-33B6D06C4B3D}" type="slidenum">
              <a:rPr lang="en-US" altLang="en-US" sz="863" b="1">
                <a:solidFill>
                  <a:schemeClr val="bg1"/>
                </a:solidFill>
                <a:latin typeface="PT Sans" panose="020B0503020203020204" pitchFamily="34" charset="0"/>
                <a:ea typeface="PT Sans" panose="020B0503020203020204" pitchFamily="34" charset="0"/>
                <a:cs typeface="PT Sans" panose="020B0503020203020204" pitchFamily="34" charset="0"/>
              </a:rPr>
              <a:pPr algn="ctr" eaLnBrk="1" fontAlgn="auto" hangingPunct="1">
                <a:spcBef>
                  <a:spcPts val="0"/>
                </a:spcBef>
                <a:spcAft>
                  <a:spcPts val="0"/>
                </a:spcAft>
                <a:defRPr/>
              </a:pPr>
              <a:t>5</a:t>
            </a:fld>
            <a:endParaRPr lang="en-US" altLang="en-US" sz="863" b="1">
              <a:solidFill>
                <a:schemeClr val="bg1"/>
              </a:solidFill>
              <a:latin typeface="PT Sans" panose="020B0503020203020204" pitchFamily="34" charset="0"/>
              <a:ea typeface="PT Sans" panose="020B0503020203020204" pitchFamily="34" charset="0"/>
              <a:cs typeface="PT Sans" panose="020B0503020203020204" pitchFamily="34" charset="0"/>
            </a:endParaRPr>
          </a:p>
        </p:txBody>
      </p:sp>
      <p:sp>
        <p:nvSpPr>
          <p:cNvPr id="4" name="Slide Number Placeholder 5">
            <a:extLst>
              <a:ext uri="{FF2B5EF4-FFF2-40B4-BE49-F238E27FC236}">
                <a16:creationId xmlns:a16="http://schemas.microsoft.com/office/drawing/2014/main" id="{6A537397-34AE-8675-5E0C-19A76B6386B2}"/>
              </a:ext>
            </a:extLst>
          </p:cNvPr>
          <p:cNvSpPr txBox="1">
            <a:spLocks noChangeArrowheads="1"/>
          </p:cNvSpPr>
          <p:nvPr/>
        </p:nvSpPr>
        <p:spPr bwMode="auto">
          <a:xfrm>
            <a:off x="3529013" y="6538913"/>
            <a:ext cx="2057400" cy="206375"/>
          </a:xfrm>
          <a:prstGeom prst="rect">
            <a:avLst/>
          </a:prstGeom>
          <a:noFill/>
          <a:ln>
            <a:noFill/>
          </a:ln>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eaLnBrk="1" fontAlgn="auto" hangingPunct="1">
              <a:spcBef>
                <a:spcPts val="0"/>
              </a:spcBef>
              <a:spcAft>
                <a:spcPts val="0"/>
              </a:spcAft>
              <a:defRPr/>
            </a:pPr>
            <a:fld id="{26599A15-E7B5-4AC7-A545-16D5005A5D6E}" type="slidenum">
              <a:rPr lang="en-US" altLang="en-US" sz="863" b="1">
                <a:solidFill>
                  <a:schemeClr val="bg1"/>
                </a:solidFill>
                <a:latin typeface="PT Sans" panose="020B0503020203020204" pitchFamily="34" charset="0"/>
                <a:ea typeface="PT Sans" panose="020B0503020203020204" pitchFamily="34" charset="0"/>
                <a:cs typeface="PT Sans" panose="020B0503020203020204" pitchFamily="34" charset="0"/>
              </a:rPr>
              <a:pPr algn="ctr" eaLnBrk="1" fontAlgn="auto" hangingPunct="1">
                <a:spcBef>
                  <a:spcPts val="0"/>
                </a:spcBef>
                <a:spcAft>
                  <a:spcPts val="0"/>
                </a:spcAft>
                <a:defRPr/>
              </a:pPr>
              <a:t>5</a:t>
            </a:fld>
            <a:endParaRPr lang="en-US" altLang="en-US" sz="863" b="1" dirty="0">
              <a:solidFill>
                <a:schemeClr val="bg1"/>
              </a:solidFill>
              <a:latin typeface="PT Sans" panose="020B0503020203020204" pitchFamily="34" charset="0"/>
              <a:ea typeface="PT Sans" panose="020B0503020203020204" pitchFamily="34" charset="0"/>
              <a:cs typeface="PT Sans" panose="020B0503020203020204" pitchFamily="34" charset="0"/>
            </a:endParaRPr>
          </a:p>
        </p:txBody>
      </p:sp>
      <p:graphicFrame>
        <p:nvGraphicFramePr>
          <p:cNvPr id="2" name="Table 9">
            <a:extLst>
              <a:ext uri="{FF2B5EF4-FFF2-40B4-BE49-F238E27FC236}">
                <a16:creationId xmlns:a16="http://schemas.microsoft.com/office/drawing/2014/main" id="{A8E47618-1A78-BAC1-101A-419D3ACE73B2}"/>
              </a:ext>
            </a:extLst>
          </p:cNvPr>
          <p:cNvGraphicFramePr>
            <a:graphicFrameLocks/>
          </p:cNvGraphicFramePr>
          <p:nvPr>
            <p:extLst>
              <p:ext uri="{D42A27DB-BD31-4B8C-83A1-F6EECF244321}">
                <p14:modId xmlns:p14="http://schemas.microsoft.com/office/powerpoint/2010/main" val="728192594"/>
              </p:ext>
            </p:extLst>
          </p:nvPr>
        </p:nvGraphicFramePr>
        <p:xfrm>
          <a:off x="629574" y="1943510"/>
          <a:ext cx="7551670" cy="2895296"/>
        </p:xfrm>
        <a:graphic>
          <a:graphicData uri="http://schemas.openxmlformats.org/drawingml/2006/table">
            <a:tbl>
              <a:tblPr firstRow="1" bandRow="1">
                <a:tableStyleId>{3B4B98B0-60AC-42C2-AFA5-B58CD77FA1E5}</a:tableStyleId>
              </a:tblPr>
              <a:tblGrid>
                <a:gridCol w="3775835">
                  <a:extLst>
                    <a:ext uri="{9D8B030D-6E8A-4147-A177-3AD203B41FA5}">
                      <a16:colId xmlns:a16="http://schemas.microsoft.com/office/drawing/2014/main" val="72594445"/>
                    </a:ext>
                  </a:extLst>
                </a:gridCol>
                <a:gridCol w="3775835">
                  <a:extLst>
                    <a:ext uri="{9D8B030D-6E8A-4147-A177-3AD203B41FA5}">
                      <a16:colId xmlns:a16="http://schemas.microsoft.com/office/drawing/2014/main" val="484604426"/>
                    </a:ext>
                  </a:extLst>
                </a:gridCol>
              </a:tblGrid>
              <a:tr h="402391">
                <a:tc gridSpan="2">
                  <a:txBody>
                    <a:bodyPr/>
                    <a:lstStyle/>
                    <a:p>
                      <a:pPr algn="l"/>
                      <a:r>
                        <a:rPr lang="en-US" sz="2400" dirty="0">
                          <a:solidFill>
                            <a:schemeClr val="bg1"/>
                          </a:solidFill>
                          <a:latin typeface="PT Sans" panose="020B0503020203090204" pitchFamily="34" charset="0"/>
                          <a:ea typeface="PT Sans" panose="020B0503020203090204" pitchFamily="34" charset="0"/>
                          <a:cs typeface="Calibri" panose="020F0502020204030204" pitchFamily="34" charset="0"/>
                        </a:rPr>
                        <a:t>Available Funding:</a:t>
                      </a:r>
                    </a:p>
                  </a:txBody>
                  <a:tcPr marL="68580" marR="68580" marT="34290" marB="34290" anchor="ctr">
                    <a:lnL>
                      <a:noFill/>
                    </a:lnL>
                    <a:lnR>
                      <a:noFill/>
                    </a:lnR>
                    <a:lnT w="12700" cmpd="sng">
                      <a:noFill/>
                    </a:lnT>
                    <a:lnB w="12700" cmpd="sng">
                      <a:noFill/>
                    </a:lnB>
                    <a:lnTlToBr w="12700" cmpd="sng">
                      <a:noFill/>
                      <a:prstDash val="solid"/>
                    </a:lnTlToBr>
                    <a:lnBlToTr w="12700" cmpd="sng">
                      <a:noFill/>
                      <a:prstDash val="solid"/>
                    </a:lnBlToTr>
                    <a:solidFill>
                      <a:srgbClr val="03617A"/>
                    </a:solidFill>
                  </a:tcPr>
                </a:tc>
                <a:tc hMerge="1">
                  <a:txBody>
                    <a:bodyPr/>
                    <a:lstStyle/>
                    <a:p>
                      <a:pPr algn="ctr"/>
                      <a:r>
                        <a:rPr lang="en-US" sz="1100" dirty="0">
                          <a:solidFill>
                            <a:schemeClr val="tx1"/>
                          </a:solidFill>
                          <a:latin typeface="Calibri" panose="020F0502020204030204" pitchFamily="34" charset="0"/>
                          <a:cs typeface="Calibri" panose="020F0502020204030204" pitchFamily="34" charset="0"/>
                        </a:rPr>
                        <a:t>Column 2</a:t>
                      </a:r>
                    </a:p>
                  </a:txBody>
                  <a:tcPr marL="68580" marR="68580" marT="34290" marB="34290" anchor="ctr">
                    <a:lnL>
                      <a:noFill/>
                    </a:lnL>
                  </a:tcPr>
                </a:tc>
                <a:extLst>
                  <a:ext uri="{0D108BD9-81ED-4DB2-BD59-A6C34878D82A}">
                    <a16:rowId xmlns:a16="http://schemas.microsoft.com/office/drawing/2014/main" val="4124941053"/>
                  </a:ext>
                </a:extLst>
              </a:tr>
              <a:tr h="402391">
                <a:tc>
                  <a:txBody>
                    <a:bodyPr/>
                    <a:lstStyle/>
                    <a:p>
                      <a:r>
                        <a:rPr lang="en-US" sz="2000" b="0" dirty="0">
                          <a:solidFill>
                            <a:schemeClr val="tx1"/>
                          </a:solidFill>
                          <a:latin typeface="+mn-lt"/>
                          <a:ea typeface="PT Sans" panose="020B0503020203090204" pitchFamily="34" charset="0"/>
                        </a:rPr>
                        <a:t>CMAQ funds</a:t>
                      </a:r>
                      <a:endParaRPr lang="en-US" sz="2000" b="0" dirty="0">
                        <a:solidFill>
                          <a:schemeClr val="tx1"/>
                        </a:solidFill>
                        <a:latin typeface="+mn-lt"/>
                        <a:ea typeface="PT Sans" panose="020B0503020203090204" pitchFamily="34" charset="0"/>
                        <a:cs typeface="Calibri" panose="020F0502020204030204" pitchFamily="34" charset="0"/>
                      </a:endParaRPr>
                    </a:p>
                  </a:txBody>
                  <a:tcPr marL="68580" marR="68580" marT="34290" marB="34290">
                    <a:lnL>
                      <a:noFill/>
                    </a:lnL>
                    <a:lnR>
                      <a:noFill/>
                    </a:lnR>
                    <a:lnT w="12700" cmpd="sng">
                      <a:noFill/>
                    </a:lnT>
                    <a:lnB>
                      <a:noFill/>
                    </a:lnB>
                    <a:lnTlToBr w="12700" cmpd="sng">
                      <a:noFill/>
                      <a:prstDash val="solid"/>
                    </a:lnTlToBr>
                    <a:lnBlToTr w="12700" cmpd="sng">
                      <a:noFill/>
                      <a:prstDash val="solid"/>
                    </a:lnBlToTr>
                  </a:tcPr>
                </a:tc>
                <a:tc>
                  <a:txBody>
                    <a:bodyPr/>
                    <a:lstStyle/>
                    <a:p>
                      <a:pPr marL="0" marR="0" lvl="0" indent="0" algn="l" defTabSz="685812" rtl="0" eaLnBrk="1" fontAlgn="auto" latinLnBrk="0" hangingPunct="1">
                        <a:lnSpc>
                          <a:spcPct val="100000"/>
                        </a:lnSpc>
                        <a:spcBef>
                          <a:spcPts val="0"/>
                        </a:spcBef>
                        <a:spcAft>
                          <a:spcPts val="0"/>
                        </a:spcAft>
                        <a:buClrTx/>
                        <a:buSzTx/>
                        <a:buFontTx/>
                        <a:buNone/>
                        <a:tabLst/>
                        <a:defRPr/>
                      </a:pPr>
                      <a:r>
                        <a:rPr lang="en-US" sz="2000" b="0" kern="1200" dirty="0">
                          <a:solidFill>
                            <a:schemeClr val="tx1"/>
                          </a:solidFill>
                          <a:latin typeface="+mn-lt"/>
                          <a:ea typeface="PT Sans" panose="020B0503020203090204" pitchFamily="34" charset="0"/>
                          <a:cs typeface="+mn-cs"/>
                        </a:rPr>
                        <a:t>$4,000,000</a:t>
                      </a:r>
                    </a:p>
                  </a:txBody>
                  <a:tcPr marL="68580" marR="68580" marT="34290" marB="34290">
                    <a:lnL>
                      <a:noFill/>
                    </a:lnL>
                  </a:tcPr>
                </a:tc>
                <a:extLst>
                  <a:ext uri="{0D108BD9-81ED-4DB2-BD59-A6C34878D82A}">
                    <a16:rowId xmlns:a16="http://schemas.microsoft.com/office/drawing/2014/main" val="821588815"/>
                  </a:ext>
                </a:extLst>
              </a:tr>
              <a:tr h="402391">
                <a:tc gridSpan="2">
                  <a:txBody>
                    <a:bodyPr/>
                    <a:lstStyle/>
                    <a:p>
                      <a:endParaRPr lang="en-US" sz="1000" dirty="0">
                        <a:latin typeface="Calibri" panose="020F0502020204030204" pitchFamily="34" charset="0"/>
                        <a:cs typeface="Calibri" panose="020F0502020204030204" pitchFamily="34" charset="0"/>
                      </a:endParaRPr>
                    </a:p>
                  </a:txBody>
                  <a:tcPr marL="68580" marR="68580" marT="34290" marB="34290">
                    <a:lnT>
                      <a:noFill/>
                    </a:lnT>
                    <a:noFill/>
                  </a:tcPr>
                </a:tc>
                <a:tc hMerge="1">
                  <a:txBody>
                    <a:bodyPr/>
                    <a:lstStyle/>
                    <a:p>
                      <a:endParaRPr lang="en-US" sz="1000" dirty="0">
                        <a:latin typeface="Calibri" panose="020F0502020204030204" pitchFamily="34" charset="0"/>
                        <a:cs typeface="Calibri" panose="020F0502020204030204" pitchFamily="34" charset="0"/>
                      </a:endParaRPr>
                    </a:p>
                  </a:txBody>
                  <a:tcPr marL="68580" marR="68580" marT="34290" marB="34290"/>
                </a:tc>
                <a:extLst>
                  <a:ext uri="{0D108BD9-81ED-4DB2-BD59-A6C34878D82A}">
                    <a16:rowId xmlns:a16="http://schemas.microsoft.com/office/drawing/2014/main" val="600749222"/>
                  </a:ext>
                </a:extLst>
              </a:tr>
              <a:tr h="449001">
                <a:tc gridSpan="2">
                  <a:txBody>
                    <a:bodyPr/>
                    <a:lstStyle/>
                    <a:p>
                      <a:pPr marL="0" marR="0" lvl="0" indent="0" algn="l" defTabSz="685812" rtl="0" eaLnBrk="1" fontAlgn="auto" latinLnBrk="0" hangingPunct="1">
                        <a:lnSpc>
                          <a:spcPct val="100000"/>
                        </a:lnSpc>
                        <a:spcBef>
                          <a:spcPts val="0"/>
                        </a:spcBef>
                        <a:spcAft>
                          <a:spcPts val="0"/>
                        </a:spcAft>
                        <a:buClrTx/>
                        <a:buSzTx/>
                        <a:buFontTx/>
                        <a:buNone/>
                        <a:tabLst/>
                        <a:defRPr/>
                      </a:pPr>
                      <a:r>
                        <a:rPr lang="en-US" sz="2400" b="1" kern="1200" dirty="0">
                          <a:solidFill>
                            <a:schemeClr val="bg1"/>
                          </a:solidFill>
                          <a:latin typeface="PT Sans" panose="020B0503020203090204" pitchFamily="34" charset="0"/>
                          <a:ea typeface="PT Sans" panose="020B0503020203090204" pitchFamily="34" charset="0"/>
                          <a:cs typeface="Calibri" panose="020F0502020204030204" pitchFamily="34" charset="0"/>
                        </a:rPr>
                        <a:t>Application Summary:</a:t>
                      </a:r>
                    </a:p>
                  </a:txBody>
                  <a:tcPr marL="68580" marR="68580" marT="34290" marB="34290">
                    <a:solidFill>
                      <a:srgbClr val="03617A"/>
                    </a:solidFill>
                  </a:tcPr>
                </a:tc>
                <a:tc hMerge="1">
                  <a:txBody>
                    <a:bodyPr/>
                    <a:lstStyle/>
                    <a:p>
                      <a:endParaRPr lang="en-US" sz="1000" dirty="0">
                        <a:latin typeface="Calibri" panose="020F0502020204030204" pitchFamily="34" charset="0"/>
                        <a:cs typeface="Calibri" panose="020F0502020204030204" pitchFamily="34" charset="0"/>
                      </a:endParaRPr>
                    </a:p>
                  </a:txBody>
                  <a:tcPr marL="68580" marR="68580" marT="34290" marB="34290"/>
                </a:tc>
                <a:extLst>
                  <a:ext uri="{0D108BD9-81ED-4DB2-BD59-A6C34878D82A}">
                    <a16:rowId xmlns:a16="http://schemas.microsoft.com/office/drawing/2014/main" val="3867944804"/>
                  </a:ext>
                </a:extLst>
              </a:tr>
              <a:tr h="402391">
                <a:tc>
                  <a:txBody>
                    <a:bodyPr/>
                    <a:lstStyle/>
                    <a:p>
                      <a:pPr marL="0" marR="0" lvl="0" indent="0" algn="l" defTabSz="685812" rtl="0" eaLnBrk="1" fontAlgn="auto" latinLnBrk="0" hangingPunct="1">
                        <a:lnSpc>
                          <a:spcPct val="100000"/>
                        </a:lnSpc>
                        <a:spcBef>
                          <a:spcPts val="0"/>
                        </a:spcBef>
                        <a:spcAft>
                          <a:spcPts val="0"/>
                        </a:spcAft>
                        <a:buClrTx/>
                        <a:buSzTx/>
                        <a:buFontTx/>
                        <a:buNone/>
                        <a:tabLst/>
                        <a:defRPr/>
                      </a:pPr>
                      <a:r>
                        <a:rPr lang="en-US" sz="2000" b="0" kern="1200" dirty="0">
                          <a:solidFill>
                            <a:schemeClr val="tx1"/>
                          </a:solidFill>
                          <a:latin typeface="+mn-lt"/>
                          <a:ea typeface="PT Sans" panose="020B0503020203090204" pitchFamily="34" charset="0"/>
                          <a:cs typeface="+mn-cs"/>
                        </a:rPr>
                        <a:t>Total number of projects</a:t>
                      </a:r>
                    </a:p>
                  </a:txBody>
                  <a:tcPr marL="68580" marR="68580" marT="34290" marB="34290"/>
                </a:tc>
                <a:tc>
                  <a:txBody>
                    <a:bodyPr/>
                    <a:lstStyle/>
                    <a:p>
                      <a:pPr marL="0" marR="0" lvl="0" indent="0" algn="l" defTabSz="685812" rtl="0" eaLnBrk="1" fontAlgn="auto" latinLnBrk="0" hangingPunct="1">
                        <a:lnSpc>
                          <a:spcPct val="100000"/>
                        </a:lnSpc>
                        <a:spcBef>
                          <a:spcPts val="0"/>
                        </a:spcBef>
                        <a:spcAft>
                          <a:spcPts val="0"/>
                        </a:spcAft>
                        <a:buClrTx/>
                        <a:buSzTx/>
                        <a:buFontTx/>
                        <a:buNone/>
                        <a:tabLst/>
                        <a:defRPr/>
                      </a:pPr>
                      <a:r>
                        <a:rPr lang="en-US" sz="2000" b="0" kern="1200" dirty="0">
                          <a:solidFill>
                            <a:schemeClr val="tx1"/>
                          </a:solidFill>
                          <a:latin typeface="+mn-lt"/>
                          <a:ea typeface="PT Sans" panose="020B0503020203090204" pitchFamily="34" charset="0"/>
                          <a:cs typeface="+mn-cs"/>
                        </a:rPr>
                        <a:t>7</a:t>
                      </a:r>
                    </a:p>
                  </a:txBody>
                  <a:tcPr marL="68580" marR="68580" marT="34290" marB="34290"/>
                </a:tc>
                <a:extLst>
                  <a:ext uri="{0D108BD9-81ED-4DB2-BD59-A6C34878D82A}">
                    <a16:rowId xmlns:a16="http://schemas.microsoft.com/office/drawing/2014/main" val="443468655"/>
                  </a:ext>
                </a:extLst>
              </a:tr>
              <a:tr h="402391">
                <a:tc>
                  <a:txBody>
                    <a:bodyPr/>
                    <a:lstStyle/>
                    <a:p>
                      <a:pPr marL="0" marR="0" lvl="0" indent="0" algn="l" defTabSz="685812" rtl="0" eaLnBrk="1" fontAlgn="auto" latinLnBrk="0" hangingPunct="1">
                        <a:lnSpc>
                          <a:spcPct val="100000"/>
                        </a:lnSpc>
                        <a:spcBef>
                          <a:spcPts val="0"/>
                        </a:spcBef>
                        <a:spcAft>
                          <a:spcPts val="0"/>
                        </a:spcAft>
                        <a:buClrTx/>
                        <a:buSzTx/>
                        <a:buFontTx/>
                        <a:buNone/>
                        <a:tabLst/>
                        <a:defRPr/>
                      </a:pPr>
                      <a:r>
                        <a:rPr lang="en-US" sz="2000" b="0" kern="1200" dirty="0">
                          <a:solidFill>
                            <a:schemeClr val="tx1"/>
                          </a:solidFill>
                          <a:latin typeface="+mn-lt"/>
                          <a:ea typeface="PT Sans" panose="020B0503020203090204" pitchFamily="34" charset="0"/>
                          <a:cs typeface="+mn-cs"/>
                        </a:rPr>
                        <a:t>Total project costs</a:t>
                      </a:r>
                    </a:p>
                  </a:txBody>
                  <a:tcPr marL="68580" marR="68580" marT="34290" marB="34290"/>
                </a:tc>
                <a:tc>
                  <a:txBody>
                    <a:bodyPr/>
                    <a:lstStyle/>
                    <a:p>
                      <a:pPr marL="0" marR="0" lvl="0" indent="0" algn="l" defTabSz="685812" rtl="0" eaLnBrk="1" fontAlgn="auto" latinLnBrk="0" hangingPunct="1">
                        <a:lnSpc>
                          <a:spcPct val="100000"/>
                        </a:lnSpc>
                        <a:spcBef>
                          <a:spcPts val="0"/>
                        </a:spcBef>
                        <a:spcAft>
                          <a:spcPts val="0"/>
                        </a:spcAft>
                        <a:buClrTx/>
                        <a:buSzTx/>
                        <a:buFontTx/>
                        <a:buNone/>
                        <a:tabLst/>
                        <a:defRPr/>
                      </a:pPr>
                      <a:r>
                        <a:rPr lang="en-US" sz="2000" b="0" kern="1200" dirty="0">
                          <a:solidFill>
                            <a:schemeClr val="tx1"/>
                          </a:solidFill>
                          <a:latin typeface="+mn-lt"/>
                          <a:ea typeface="PT Sans" panose="020B0503020203090204" pitchFamily="34" charset="0"/>
                          <a:cs typeface="+mn-cs"/>
                        </a:rPr>
                        <a:t>$21,266,208</a:t>
                      </a:r>
                    </a:p>
                  </a:txBody>
                  <a:tcPr marL="68580" marR="68580" marT="34290" marB="34290"/>
                </a:tc>
                <a:extLst>
                  <a:ext uri="{0D108BD9-81ED-4DB2-BD59-A6C34878D82A}">
                    <a16:rowId xmlns:a16="http://schemas.microsoft.com/office/drawing/2014/main" val="667426394"/>
                  </a:ext>
                </a:extLst>
              </a:tr>
              <a:tr h="402391">
                <a:tc>
                  <a:txBody>
                    <a:bodyPr/>
                    <a:lstStyle/>
                    <a:p>
                      <a:pPr marL="0" marR="0" lvl="0" indent="0" algn="l" defTabSz="685812" rtl="0" eaLnBrk="1" fontAlgn="auto" latinLnBrk="0" hangingPunct="1">
                        <a:lnSpc>
                          <a:spcPct val="100000"/>
                        </a:lnSpc>
                        <a:spcBef>
                          <a:spcPts val="0"/>
                        </a:spcBef>
                        <a:spcAft>
                          <a:spcPts val="0"/>
                        </a:spcAft>
                        <a:buClrTx/>
                        <a:buSzTx/>
                        <a:buFontTx/>
                        <a:buNone/>
                        <a:tabLst/>
                        <a:defRPr/>
                      </a:pPr>
                      <a:r>
                        <a:rPr lang="en-US" sz="2000" b="0" kern="1200" dirty="0">
                          <a:solidFill>
                            <a:schemeClr val="tx1"/>
                          </a:solidFill>
                          <a:latin typeface="+mn-lt"/>
                          <a:ea typeface="PT Sans" panose="020B0503020203090204" pitchFamily="34" charset="0"/>
                          <a:cs typeface="+mn-cs"/>
                        </a:rPr>
                        <a:t>Total amount requested</a:t>
                      </a:r>
                    </a:p>
                  </a:txBody>
                  <a:tcPr marL="68580" marR="68580" marT="34290" marB="34290"/>
                </a:tc>
                <a:tc>
                  <a:txBody>
                    <a:bodyPr/>
                    <a:lstStyle/>
                    <a:p>
                      <a:pPr marL="0" marR="0" lvl="0" indent="0" algn="l" defTabSz="685812" rtl="0" eaLnBrk="1" fontAlgn="auto" latinLnBrk="0" hangingPunct="1">
                        <a:lnSpc>
                          <a:spcPct val="100000"/>
                        </a:lnSpc>
                        <a:spcBef>
                          <a:spcPts val="0"/>
                        </a:spcBef>
                        <a:spcAft>
                          <a:spcPts val="0"/>
                        </a:spcAft>
                        <a:buClrTx/>
                        <a:buSzTx/>
                        <a:buFontTx/>
                        <a:buNone/>
                        <a:tabLst/>
                        <a:defRPr/>
                      </a:pPr>
                      <a:r>
                        <a:rPr lang="en-US" sz="2000" b="0" dirty="0">
                          <a:solidFill>
                            <a:schemeClr val="tx1"/>
                          </a:solidFill>
                        </a:rPr>
                        <a:t>$7,754,728</a:t>
                      </a:r>
                    </a:p>
                  </a:txBody>
                  <a:tcPr marL="68580" marR="68580" marT="34290" marB="34290"/>
                </a:tc>
                <a:extLst>
                  <a:ext uri="{0D108BD9-81ED-4DB2-BD59-A6C34878D82A}">
                    <a16:rowId xmlns:a16="http://schemas.microsoft.com/office/drawing/2014/main" val="2147911471"/>
                  </a:ext>
                </a:extLst>
              </a:tr>
            </a:tbl>
          </a:graphicData>
        </a:graphic>
      </p:graphicFrame>
    </p:spTree>
    <p:extLst>
      <p:ext uri="{BB962C8B-B14F-4D97-AF65-F5344CB8AC3E}">
        <p14:creationId xmlns:p14="http://schemas.microsoft.com/office/powerpoint/2010/main" val="20829937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Slide Number Placeholder 5">
            <a:extLst>
              <a:ext uri="{FF2B5EF4-FFF2-40B4-BE49-F238E27FC236}">
                <a16:creationId xmlns:a16="http://schemas.microsoft.com/office/drawing/2014/main" id="{3076F08F-2451-380B-26F1-4A69203C1832}"/>
              </a:ext>
            </a:extLst>
          </p:cNvPr>
          <p:cNvSpPr txBox="1">
            <a:spLocks noChangeArrowheads="1"/>
          </p:cNvSpPr>
          <p:nvPr/>
        </p:nvSpPr>
        <p:spPr bwMode="auto">
          <a:xfrm>
            <a:off x="3543300" y="5707063"/>
            <a:ext cx="2057400" cy="207962"/>
          </a:xfrm>
          <a:prstGeom prst="rect">
            <a:avLst/>
          </a:prstGeom>
          <a:noFill/>
          <a:ln>
            <a:noFill/>
          </a:ln>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eaLnBrk="1" fontAlgn="auto" hangingPunct="1">
              <a:spcBef>
                <a:spcPts val="0"/>
              </a:spcBef>
              <a:spcAft>
                <a:spcPts val="0"/>
              </a:spcAft>
              <a:defRPr/>
            </a:pPr>
            <a:fld id="{54D6FCA2-1E15-4165-90AF-33B6D06C4B3D}" type="slidenum">
              <a:rPr lang="en-US" altLang="en-US" sz="863" b="1">
                <a:solidFill>
                  <a:schemeClr val="bg1"/>
                </a:solidFill>
                <a:latin typeface="PT Sans" panose="020B0503020203020204" pitchFamily="34" charset="0"/>
                <a:ea typeface="PT Sans" panose="020B0503020203020204" pitchFamily="34" charset="0"/>
                <a:cs typeface="PT Sans" panose="020B0503020203020204" pitchFamily="34" charset="0"/>
              </a:rPr>
              <a:pPr algn="ctr" eaLnBrk="1" fontAlgn="auto" hangingPunct="1">
                <a:spcBef>
                  <a:spcPts val="0"/>
                </a:spcBef>
                <a:spcAft>
                  <a:spcPts val="0"/>
                </a:spcAft>
                <a:defRPr/>
              </a:pPr>
              <a:t>6</a:t>
            </a:fld>
            <a:endParaRPr lang="en-US" altLang="en-US" sz="863" b="1">
              <a:solidFill>
                <a:schemeClr val="bg1"/>
              </a:solidFill>
              <a:latin typeface="PT Sans" panose="020B0503020203020204" pitchFamily="34" charset="0"/>
              <a:ea typeface="PT Sans" panose="020B0503020203020204" pitchFamily="34" charset="0"/>
              <a:cs typeface="PT Sans" panose="020B0503020203020204" pitchFamily="34" charset="0"/>
            </a:endParaRPr>
          </a:p>
        </p:txBody>
      </p:sp>
      <p:sp>
        <p:nvSpPr>
          <p:cNvPr id="4" name="Slide Number Placeholder 5">
            <a:extLst>
              <a:ext uri="{FF2B5EF4-FFF2-40B4-BE49-F238E27FC236}">
                <a16:creationId xmlns:a16="http://schemas.microsoft.com/office/drawing/2014/main" id="{6A537397-34AE-8675-5E0C-19A76B6386B2}"/>
              </a:ext>
            </a:extLst>
          </p:cNvPr>
          <p:cNvSpPr txBox="1">
            <a:spLocks noChangeArrowheads="1"/>
          </p:cNvSpPr>
          <p:nvPr/>
        </p:nvSpPr>
        <p:spPr bwMode="auto">
          <a:xfrm>
            <a:off x="3529013" y="6538913"/>
            <a:ext cx="2057400" cy="206375"/>
          </a:xfrm>
          <a:prstGeom prst="rect">
            <a:avLst/>
          </a:prstGeom>
          <a:noFill/>
          <a:ln>
            <a:noFill/>
          </a:ln>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eaLnBrk="1" fontAlgn="auto" hangingPunct="1">
              <a:spcBef>
                <a:spcPts val="0"/>
              </a:spcBef>
              <a:spcAft>
                <a:spcPts val="0"/>
              </a:spcAft>
              <a:defRPr/>
            </a:pPr>
            <a:fld id="{26599A15-E7B5-4AC7-A545-16D5005A5D6E}" type="slidenum">
              <a:rPr lang="en-US" altLang="en-US" sz="863" b="1">
                <a:solidFill>
                  <a:schemeClr val="bg1"/>
                </a:solidFill>
                <a:latin typeface="PT Sans" panose="020B0503020203020204" pitchFamily="34" charset="0"/>
                <a:ea typeface="PT Sans" panose="020B0503020203020204" pitchFamily="34" charset="0"/>
                <a:cs typeface="PT Sans" panose="020B0503020203020204" pitchFamily="34" charset="0"/>
              </a:rPr>
              <a:pPr algn="ctr" eaLnBrk="1" fontAlgn="auto" hangingPunct="1">
                <a:spcBef>
                  <a:spcPts val="0"/>
                </a:spcBef>
                <a:spcAft>
                  <a:spcPts val="0"/>
                </a:spcAft>
                <a:defRPr/>
              </a:pPr>
              <a:t>6</a:t>
            </a:fld>
            <a:endParaRPr lang="en-US" altLang="en-US" sz="863" b="1" dirty="0">
              <a:solidFill>
                <a:schemeClr val="bg1"/>
              </a:solidFill>
              <a:latin typeface="PT Sans" panose="020B0503020203020204" pitchFamily="34" charset="0"/>
              <a:ea typeface="PT Sans" panose="020B0503020203020204" pitchFamily="34" charset="0"/>
              <a:cs typeface="PT Sans" panose="020B0503020203020204" pitchFamily="34" charset="0"/>
            </a:endParaRPr>
          </a:p>
        </p:txBody>
      </p:sp>
      <p:graphicFrame>
        <p:nvGraphicFramePr>
          <p:cNvPr id="3" name="Table 2">
            <a:extLst>
              <a:ext uri="{FF2B5EF4-FFF2-40B4-BE49-F238E27FC236}">
                <a16:creationId xmlns:a16="http://schemas.microsoft.com/office/drawing/2014/main" id="{2532B709-36D2-77BA-BB5F-39329CBD77FE}"/>
              </a:ext>
            </a:extLst>
          </p:cNvPr>
          <p:cNvGraphicFramePr>
            <a:graphicFrameLocks noGrp="1"/>
          </p:cNvGraphicFramePr>
          <p:nvPr>
            <p:extLst>
              <p:ext uri="{D42A27DB-BD31-4B8C-83A1-F6EECF244321}">
                <p14:modId xmlns:p14="http://schemas.microsoft.com/office/powerpoint/2010/main" val="3285003141"/>
              </p:ext>
            </p:extLst>
          </p:nvPr>
        </p:nvGraphicFramePr>
        <p:xfrm>
          <a:off x="177696" y="1567497"/>
          <a:ext cx="8788608" cy="4328160"/>
        </p:xfrm>
        <a:graphic>
          <a:graphicData uri="http://schemas.openxmlformats.org/drawingml/2006/table">
            <a:tbl>
              <a:tblPr firstRow="1" bandRow="1">
                <a:tableStyleId>{5C22544A-7EE6-4342-B048-85BDC9FD1C3A}</a:tableStyleId>
              </a:tblPr>
              <a:tblGrid>
                <a:gridCol w="2162056">
                  <a:extLst>
                    <a:ext uri="{9D8B030D-6E8A-4147-A177-3AD203B41FA5}">
                      <a16:colId xmlns:a16="http://schemas.microsoft.com/office/drawing/2014/main" val="3387879057"/>
                    </a:ext>
                  </a:extLst>
                </a:gridCol>
                <a:gridCol w="1660748">
                  <a:extLst>
                    <a:ext uri="{9D8B030D-6E8A-4147-A177-3AD203B41FA5}">
                      <a16:colId xmlns:a16="http://schemas.microsoft.com/office/drawing/2014/main" val="1861506818"/>
                    </a:ext>
                  </a:extLst>
                </a:gridCol>
                <a:gridCol w="769327">
                  <a:extLst>
                    <a:ext uri="{9D8B030D-6E8A-4147-A177-3AD203B41FA5}">
                      <a16:colId xmlns:a16="http://schemas.microsoft.com/office/drawing/2014/main" val="3420930524"/>
                    </a:ext>
                  </a:extLst>
                </a:gridCol>
                <a:gridCol w="1314450">
                  <a:extLst>
                    <a:ext uri="{9D8B030D-6E8A-4147-A177-3AD203B41FA5}">
                      <a16:colId xmlns:a16="http://schemas.microsoft.com/office/drawing/2014/main" val="467904483"/>
                    </a:ext>
                  </a:extLst>
                </a:gridCol>
                <a:gridCol w="1336431">
                  <a:extLst>
                    <a:ext uri="{9D8B030D-6E8A-4147-A177-3AD203B41FA5}">
                      <a16:colId xmlns:a16="http://schemas.microsoft.com/office/drawing/2014/main" val="3284072429"/>
                    </a:ext>
                  </a:extLst>
                </a:gridCol>
                <a:gridCol w="1545596">
                  <a:extLst>
                    <a:ext uri="{9D8B030D-6E8A-4147-A177-3AD203B41FA5}">
                      <a16:colId xmlns:a16="http://schemas.microsoft.com/office/drawing/2014/main" val="1639893002"/>
                    </a:ext>
                  </a:extLst>
                </a:gridCol>
              </a:tblGrid>
              <a:tr h="667049">
                <a:tc>
                  <a:txBody>
                    <a:bodyPr/>
                    <a:lstStyle/>
                    <a:p>
                      <a:pPr algn="ctr"/>
                      <a:r>
                        <a:rPr lang="en-US" sz="1300" b="1" dirty="0"/>
                        <a:t>PROJECT NAME</a:t>
                      </a:r>
                    </a:p>
                  </a:txBody>
                  <a:tcPr anchor="ctr">
                    <a:solidFill>
                      <a:schemeClr val="tx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300" b="1" dirty="0"/>
                        <a:t>SPONSOR</a:t>
                      </a:r>
                    </a:p>
                  </a:txBody>
                  <a:tcPr anchor="ctr">
                    <a:solidFill>
                      <a:schemeClr val="tx2"/>
                    </a:solidFill>
                  </a:tcPr>
                </a:tc>
                <a:tc>
                  <a:txBody>
                    <a:bodyPr/>
                    <a:lstStyle/>
                    <a:p>
                      <a:pPr algn="ctr"/>
                      <a:r>
                        <a:rPr lang="en-US" sz="1300" b="1" dirty="0"/>
                        <a:t>SCORE</a:t>
                      </a:r>
                    </a:p>
                  </a:txBody>
                  <a:tcPr anchor="ctr">
                    <a:solidFill>
                      <a:schemeClr val="tx2"/>
                    </a:solidFill>
                  </a:tcPr>
                </a:tc>
                <a:tc>
                  <a:txBody>
                    <a:bodyPr/>
                    <a:lstStyle/>
                    <a:p>
                      <a:pPr algn="ctr"/>
                      <a:r>
                        <a:rPr lang="en-US" sz="1300" b="1" dirty="0"/>
                        <a:t>TOTAL PROJECT COST</a:t>
                      </a:r>
                    </a:p>
                  </a:txBody>
                  <a:tcPr anchor="ctr">
                    <a:solidFill>
                      <a:schemeClr val="tx2"/>
                    </a:solidFill>
                  </a:tcPr>
                </a:tc>
                <a:tc>
                  <a:txBody>
                    <a:bodyPr/>
                    <a:lstStyle/>
                    <a:p>
                      <a:pPr algn="ctr"/>
                      <a:r>
                        <a:rPr lang="en-US" sz="1300" b="1" dirty="0"/>
                        <a:t>REQUESTED AMOUNT</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300" b="1" dirty="0"/>
                        <a:t>(% of Total Project Cost)</a:t>
                      </a:r>
                    </a:p>
                  </a:txBody>
                  <a:tcPr anchor="ctr">
                    <a:solidFill>
                      <a:schemeClr val="tx2"/>
                    </a:solidFill>
                  </a:tcPr>
                </a:tc>
                <a:tc>
                  <a:txBody>
                    <a:bodyPr/>
                    <a:lstStyle/>
                    <a:p>
                      <a:pPr algn="ctr"/>
                      <a:r>
                        <a:rPr lang="en-US" sz="1300" b="1" dirty="0"/>
                        <a:t>RECOMMENDED AMOUNT </a:t>
                      </a:r>
                    </a:p>
                    <a:p>
                      <a:pPr algn="ctr"/>
                      <a:r>
                        <a:rPr lang="en-US" sz="1300" b="1" dirty="0"/>
                        <a:t>(% of Total </a:t>
                      </a:r>
                      <a:br>
                        <a:rPr lang="en-US" sz="1300" b="1" dirty="0"/>
                      </a:br>
                      <a:r>
                        <a:rPr lang="en-US" sz="1300" b="1" dirty="0"/>
                        <a:t>Project Cost)</a:t>
                      </a:r>
                    </a:p>
                  </a:txBody>
                  <a:tcPr>
                    <a:solidFill>
                      <a:schemeClr val="tx2"/>
                    </a:solidFill>
                  </a:tcPr>
                </a:tc>
                <a:extLst>
                  <a:ext uri="{0D108BD9-81ED-4DB2-BD59-A6C34878D82A}">
                    <a16:rowId xmlns:a16="http://schemas.microsoft.com/office/drawing/2014/main" val="2858427104"/>
                  </a:ext>
                </a:extLst>
              </a:tr>
              <a:tr h="552040">
                <a:tc>
                  <a:txBody>
                    <a:bodyPr/>
                    <a:lstStyle/>
                    <a:p>
                      <a:pPr marL="0" algn="ctr" defTabSz="685812" rtl="0" eaLnBrk="1" latinLnBrk="0" hangingPunct="1"/>
                      <a:r>
                        <a:rPr lang="en-US" sz="1400" b="1" kern="1200" dirty="0">
                          <a:solidFill>
                            <a:srgbClr val="03617A"/>
                          </a:solidFill>
                          <a:latin typeface="+mn-lt"/>
                          <a:ea typeface="+mn-ea"/>
                          <a:cs typeface="+mn-cs"/>
                        </a:rPr>
                        <a:t>SE 14th Street (U.S. 69) Corridor Adaptive Signal Control</a:t>
                      </a:r>
                    </a:p>
                  </a:txBody>
                  <a:tcPr anchor="ctr">
                    <a:noFill/>
                  </a:tcPr>
                </a:tc>
                <a:tc>
                  <a:txBody>
                    <a:bodyPr/>
                    <a:lstStyle/>
                    <a:p>
                      <a:pPr algn="ctr"/>
                      <a:r>
                        <a:rPr lang="en-US" sz="1400" b="1" dirty="0">
                          <a:solidFill>
                            <a:schemeClr val="tx1"/>
                          </a:solidFill>
                        </a:rPr>
                        <a:t>City of Des Moines</a:t>
                      </a:r>
                    </a:p>
                  </a:txBody>
                  <a:tcPr anchor="ctr">
                    <a:noFill/>
                  </a:tcPr>
                </a:tc>
                <a:tc>
                  <a:txBody>
                    <a:bodyPr/>
                    <a:lstStyle/>
                    <a:p>
                      <a:pPr algn="ctr"/>
                      <a:r>
                        <a:rPr lang="en-US" sz="1400" b="1" dirty="0">
                          <a:solidFill>
                            <a:schemeClr val="tx1"/>
                          </a:solidFill>
                        </a:rPr>
                        <a:t>79</a:t>
                      </a:r>
                    </a:p>
                  </a:txBody>
                  <a:tcPr anchor="ctr">
                    <a:noFill/>
                  </a:tcPr>
                </a:tc>
                <a:tc>
                  <a:txBody>
                    <a:bodyPr/>
                    <a:lstStyle/>
                    <a:p>
                      <a:pPr algn="ctr"/>
                      <a:r>
                        <a:rPr lang="en-US" sz="1400" b="1" dirty="0">
                          <a:solidFill>
                            <a:schemeClr val="tx1"/>
                          </a:solidFill>
                        </a:rPr>
                        <a:t>$2,594,000</a:t>
                      </a:r>
                    </a:p>
                  </a:txBody>
                  <a:tcPr anchor="ctr">
                    <a:noFill/>
                  </a:tcPr>
                </a:tc>
                <a:tc>
                  <a:txBody>
                    <a:bodyPr/>
                    <a:lstStyle/>
                    <a:p>
                      <a:pPr algn="ctr"/>
                      <a:r>
                        <a:rPr lang="en-US" sz="1400" b="1" dirty="0">
                          <a:solidFill>
                            <a:schemeClr val="tx1"/>
                          </a:solidFill>
                        </a:rPr>
                        <a:t>$2,075,000</a:t>
                      </a:r>
                    </a:p>
                    <a:p>
                      <a:pPr algn="ctr"/>
                      <a:r>
                        <a:rPr lang="en-US" sz="1400" b="1" dirty="0">
                          <a:solidFill>
                            <a:schemeClr val="tx1"/>
                          </a:solidFill>
                        </a:rPr>
                        <a:t>(80%)</a:t>
                      </a:r>
                    </a:p>
                  </a:txBody>
                  <a:tcPr anchor="ctr">
                    <a:noFill/>
                  </a:tcPr>
                </a:tc>
                <a:tc>
                  <a:txBody>
                    <a:bodyPr/>
                    <a:lstStyle/>
                    <a:p>
                      <a:pPr algn="ctr"/>
                      <a:r>
                        <a:rPr lang="en-US" sz="1400" b="1" dirty="0">
                          <a:solidFill>
                            <a:schemeClr val="tx1"/>
                          </a:solidFill>
                        </a:rPr>
                        <a:t>$2,075,000</a:t>
                      </a:r>
                    </a:p>
                    <a:p>
                      <a:pPr algn="ctr"/>
                      <a:r>
                        <a:rPr lang="en-US" sz="1400" b="1" dirty="0">
                          <a:solidFill>
                            <a:schemeClr val="tx1"/>
                          </a:solidFill>
                        </a:rPr>
                        <a:t>(80%)</a:t>
                      </a:r>
                    </a:p>
                  </a:txBody>
                  <a:tcPr anchor="ctr">
                    <a:noFill/>
                  </a:tcPr>
                </a:tc>
                <a:extLst>
                  <a:ext uri="{0D108BD9-81ED-4DB2-BD59-A6C34878D82A}">
                    <a16:rowId xmlns:a16="http://schemas.microsoft.com/office/drawing/2014/main" val="3927041213"/>
                  </a:ext>
                </a:extLst>
              </a:tr>
              <a:tr h="391029">
                <a:tc>
                  <a:txBody>
                    <a:bodyPr/>
                    <a:lstStyle/>
                    <a:p>
                      <a:pPr marL="0" algn="ctr" defTabSz="685812" rtl="0" eaLnBrk="1" latinLnBrk="0" hangingPunct="1"/>
                      <a:r>
                        <a:rPr lang="en-US" sz="1400" b="1" kern="1200" dirty="0">
                          <a:solidFill>
                            <a:srgbClr val="03617A"/>
                          </a:solidFill>
                          <a:latin typeface="+mn-lt"/>
                          <a:ea typeface="+mn-ea"/>
                          <a:cs typeface="+mn-cs"/>
                        </a:rPr>
                        <a:t>Enterprise Commute Vanpool</a:t>
                      </a:r>
                    </a:p>
                  </a:txBody>
                  <a:tcPr anchor="ctr">
                    <a:solidFill>
                      <a:schemeClr val="accent1">
                        <a:alpha val="20000"/>
                      </a:schemeClr>
                    </a:solidFill>
                  </a:tcPr>
                </a:tc>
                <a:tc>
                  <a:txBody>
                    <a:bodyPr/>
                    <a:lstStyle/>
                    <a:p>
                      <a:pPr algn="ctr"/>
                      <a:r>
                        <a:rPr lang="en-US" sz="1400" b="1" dirty="0">
                          <a:solidFill>
                            <a:schemeClr val="tx1"/>
                          </a:solidFill>
                        </a:rPr>
                        <a:t>Region 6 Planning Commission</a:t>
                      </a:r>
                    </a:p>
                  </a:txBody>
                  <a:tcPr anchor="ctr">
                    <a:solidFill>
                      <a:schemeClr val="accent1">
                        <a:alpha val="20000"/>
                      </a:schemeClr>
                    </a:solidFill>
                  </a:tcPr>
                </a:tc>
                <a:tc>
                  <a:txBody>
                    <a:bodyPr/>
                    <a:lstStyle/>
                    <a:p>
                      <a:pPr algn="ctr"/>
                      <a:r>
                        <a:rPr lang="en-US" sz="1400" b="1" dirty="0">
                          <a:solidFill>
                            <a:schemeClr val="tx1"/>
                          </a:solidFill>
                        </a:rPr>
                        <a:t>69</a:t>
                      </a:r>
                    </a:p>
                  </a:txBody>
                  <a:tcPr anchor="ctr">
                    <a:solidFill>
                      <a:schemeClr val="accent1">
                        <a:alpha val="20000"/>
                      </a:schemeClr>
                    </a:solidFill>
                  </a:tcPr>
                </a:tc>
                <a:tc>
                  <a:txBody>
                    <a:bodyPr/>
                    <a:lstStyle/>
                    <a:p>
                      <a:pPr algn="ctr"/>
                      <a:r>
                        <a:rPr lang="en-US" sz="1400" b="1" dirty="0">
                          <a:solidFill>
                            <a:schemeClr val="tx1"/>
                          </a:solidFill>
                        </a:rPr>
                        <a:t>$144,000</a:t>
                      </a:r>
                    </a:p>
                  </a:txBody>
                  <a:tcPr anchor="ctr">
                    <a:solidFill>
                      <a:schemeClr val="accent1">
                        <a:alpha val="20000"/>
                      </a:schemeClr>
                    </a:solidFill>
                  </a:tcPr>
                </a:tc>
                <a:tc>
                  <a:txBody>
                    <a:bodyPr/>
                    <a:lstStyle/>
                    <a:p>
                      <a:pPr algn="ctr"/>
                      <a:r>
                        <a:rPr lang="en-US" sz="1400" b="1" dirty="0">
                          <a:solidFill>
                            <a:schemeClr val="tx1"/>
                          </a:solidFill>
                        </a:rPr>
                        <a:t>$115,200</a:t>
                      </a:r>
                    </a:p>
                    <a:p>
                      <a:pPr algn="ctr"/>
                      <a:r>
                        <a:rPr lang="en-US" sz="1400" b="1" dirty="0">
                          <a:solidFill>
                            <a:schemeClr val="tx1"/>
                          </a:solidFill>
                        </a:rPr>
                        <a:t>(80%)</a:t>
                      </a:r>
                    </a:p>
                  </a:txBody>
                  <a:tcPr anchor="ctr">
                    <a:solidFill>
                      <a:schemeClr val="accent1">
                        <a:alpha val="20000"/>
                      </a:schemeClr>
                    </a:solidFill>
                  </a:tcPr>
                </a:tc>
                <a:tc>
                  <a:txBody>
                    <a:bodyPr/>
                    <a:lstStyle/>
                    <a:p>
                      <a:pPr algn="ctr"/>
                      <a:r>
                        <a:rPr lang="en-US" sz="1400" b="1" dirty="0">
                          <a:solidFill>
                            <a:schemeClr val="tx1"/>
                          </a:solidFill>
                        </a:rPr>
                        <a:t>$115,200</a:t>
                      </a:r>
                    </a:p>
                    <a:p>
                      <a:pPr algn="ctr"/>
                      <a:r>
                        <a:rPr lang="en-US" sz="1400" b="1" dirty="0">
                          <a:solidFill>
                            <a:schemeClr val="tx1"/>
                          </a:solidFill>
                        </a:rPr>
                        <a:t>(80%)</a:t>
                      </a:r>
                    </a:p>
                  </a:txBody>
                  <a:tcPr anchor="ctr">
                    <a:solidFill>
                      <a:schemeClr val="accent1">
                        <a:alpha val="20000"/>
                      </a:schemeClr>
                    </a:solidFill>
                  </a:tcPr>
                </a:tc>
                <a:extLst>
                  <a:ext uri="{0D108BD9-81ED-4DB2-BD59-A6C34878D82A}">
                    <a16:rowId xmlns:a16="http://schemas.microsoft.com/office/drawing/2014/main" val="1006800120"/>
                  </a:ext>
                </a:extLst>
              </a:tr>
              <a:tr h="230017">
                <a:tc>
                  <a:txBody>
                    <a:bodyPr/>
                    <a:lstStyle/>
                    <a:p>
                      <a:pPr algn="ctr"/>
                      <a:r>
                        <a:rPr lang="en-US" sz="1400" b="1" dirty="0">
                          <a:solidFill>
                            <a:srgbClr val="03617A"/>
                          </a:solidFill>
                        </a:rPr>
                        <a:t>Hammond Avenue and Ridgeway Avenue Roundabout</a:t>
                      </a:r>
                    </a:p>
                  </a:txBody>
                  <a:tcPr anchor="ctr">
                    <a:noFill/>
                  </a:tcPr>
                </a:tc>
                <a:tc>
                  <a:txBody>
                    <a:bodyPr/>
                    <a:lstStyle/>
                    <a:p>
                      <a:pPr algn="ctr"/>
                      <a:r>
                        <a:rPr lang="en-US" sz="1400" b="1" dirty="0">
                          <a:solidFill>
                            <a:schemeClr val="tx1"/>
                          </a:solidFill>
                        </a:rPr>
                        <a:t>Waterloo</a:t>
                      </a:r>
                    </a:p>
                  </a:txBody>
                  <a:tcPr anchor="ctr">
                    <a:noFill/>
                  </a:tcPr>
                </a:tc>
                <a:tc>
                  <a:txBody>
                    <a:bodyPr/>
                    <a:lstStyle/>
                    <a:p>
                      <a:pPr algn="ctr"/>
                      <a:r>
                        <a:rPr lang="en-US" sz="1400" b="1" dirty="0">
                          <a:solidFill>
                            <a:schemeClr val="tx1"/>
                          </a:solidFill>
                        </a:rPr>
                        <a:t>63</a:t>
                      </a:r>
                    </a:p>
                  </a:txBody>
                  <a:tcPr anchor="ctr">
                    <a:noFill/>
                  </a:tcPr>
                </a:tc>
                <a:tc>
                  <a:txBody>
                    <a:bodyPr/>
                    <a:lstStyle/>
                    <a:p>
                      <a:pPr algn="ctr"/>
                      <a:r>
                        <a:rPr lang="en-US" sz="1400" b="1" dirty="0">
                          <a:solidFill>
                            <a:schemeClr val="tx1"/>
                          </a:solidFill>
                        </a:rPr>
                        <a:t>$1,200,000</a:t>
                      </a:r>
                    </a:p>
                  </a:txBody>
                  <a:tcPr anchor="ctr">
                    <a:noFill/>
                  </a:tcPr>
                </a:tc>
                <a:tc>
                  <a:txBody>
                    <a:bodyPr/>
                    <a:lstStyle/>
                    <a:p>
                      <a:pPr algn="ctr"/>
                      <a:r>
                        <a:rPr lang="en-US" sz="1400" b="1" dirty="0">
                          <a:solidFill>
                            <a:schemeClr val="tx1"/>
                          </a:solidFill>
                        </a:rPr>
                        <a:t>$700,000</a:t>
                      </a:r>
                    </a:p>
                    <a:p>
                      <a:pPr algn="ctr"/>
                      <a:r>
                        <a:rPr lang="en-US" sz="1400" b="1" dirty="0">
                          <a:solidFill>
                            <a:schemeClr val="tx1"/>
                          </a:solidFill>
                        </a:rPr>
                        <a:t>(58%)</a:t>
                      </a:r>
                    </a:p>
                  </a:txBody>
                  <a:tcPr anchor="ctr">
                    <a:noFill/>
                  </a:tcPr>
                </a:tc>
                <a:tc>
                  <a:txBody>
                    <a:bodyPr/>
                    <a:lstStyle/>
                    <a:p>
                      <a:pPr algn="ctr"/>
                      <a:r>
                        <a:rPr lang="en-US" sz="1400" b="1" dirty="0">
                          <a:solidFill>
                            <a:schemeClr val="tx1"/>
                          </a:solidFill>
                        </a:rPr>
                        <a:t>$700,000</a:t>
                      </a:r>
                    </a:p>
                    <a:p>
                      <a:pPr algn="ctr"/>
                      <a:r>
                        <a:rPr lang="en-US" sz="1400" b="1" dirty="0">
                          <a:solidFill>
                            <a:schemeClr val="tx1"/>
                          </a:solidFill>
                        </a:rPr>
                        <a:t>(58%)</a:t>
                      </a:r>
                    </a:p>
                  </a:txBody>
                  <a:tcPr anchor="ctr">
                    <a:noFill/>
                  </a:tcPr>
                </a:tc>
                <a:extLst>
                  <a:ext uri="{0D108BD9-81ED-4DB2-BD59-A6C34878D82A}">
                    <a16:rowId xmlns:a16="http://schemas.microsoft.com/office/drawing/2014/main" val="1691693719"/>
                  </a:ext>
                </a:extLst>
              </a:tr>
              <a:tr h="230017">
                <a:tc>
                  <a:txBody>
                    <a:bodyPr/>
                    <a:lstStyle/>
                    <a:p>
                      <a:pPr algn="ctr"/>
                      <a:r>
                        <a:rPr lang="en-US" sz="1400" b="1" dirty="0">
                          <a:solidFill>
                            <a:srgbClr val="03617A"/>
                          </a:solidFill>
                        </a:rPr>
                        <a:t>U.S. 6 &amp; NW 111th Street Improvements Related to I-35/80 Interchange Reconstruction</a:t>
                      </a:r>
                    </a:p>
                    <a:p>
                      <a:pPr algn="ctr"/>
                      <a:endParaRPr lang="en-US" sz="1400" b="1" dirty="0">
                        <a:solidFill>
                          <a:srgbClr val="03617A"/>
                        </a:solidFill>
                      </a:endParaRPr>
                    </a:p>
                  </a:txBody>
                  <a:tcPr anchor="ctr">
                    <a:solidFill>
                      <a:schemeClr val="accent1">
                        <a:alpha val="20000"/>
                      </a:schemeClr>
                    </a:solidFill>
                  </a:tcPr>
                </a:tc>
                <a:tc>
                  <a:txBody>
                    <a:bodyPr/>
                    <a:lstStyle/>
                    <a:p>
                      <a:pPr algn="ctr"/>
                      <a:r>
                        <a:rPr lang="en-US" sz="1400" b="1" dirty="0">
                          <a:solidFill>
                            <a:schemeClr val="tx1"/>
                          </a:solidFill>
                        </a:rPr>
                        <a:t>Urbandale &amp; Clive</a:t>
                      </a:r>
                    </a:p>
                  </a:txBody>
                  <a:tcPr anchor="ctr">
                    <a:solidFill>
                      <a:schemeClr val="accent1">
                        <a:alpha val="20000"/>
                      </a:schemeClr>
                    </a:solidFill>
                  </a:tcPr>
                </a:tc>
                <a:tc>
                  <a:txBody>
                    <a:bodyPr/>
                    <a:lstStyle/>
                    <a:p>
                      <a:pPr algn="ctr"/>
                      <a:r>
                        <a:rPr lang="en-US" sz="1400" b="1" dirty="0">
                          <a:solidFill>
                            <a:schemeClr val="tx1"/>
                          </a:solidFill>
                        </a:rPr>
                        <a:t>62</a:t>
                      </a:r>
                    </a:p>
                  </a:txBody>
                  <a:tcPr anchor="ctr">
                    <a:solidFill>
                      <a:schemeClr val="accent1">
                        <a:alpha val="20000"/>
                      </a:schemeClr>
                    </a:solidFill>
                  </a:tcPr>
                </a:tc>
                <a:tc>
                  <a:txBody>
                    <a:bodyPr/>
                    <a:lstStyle/>
                    <a:p>
                      <a:pPr algn="ctr"/>
                      <a:r>
                        <a:rPr lang="en-US" sz="1400" b="1" dirty="0">
                          <a:solidFill>
                            <a:schemeClr val="tx1"/>
                          </a:solidFill>
                        </a:rPr>
                        <a:t>$13,210,680</a:t>
                      </a:r>
                    </a:p>
                  </a:txBody>
                  <a:tcPr anchor="ctr">
                    <a:solidFill>
                      <a:schemeClr val="accent1">
                        <a:alpha val="20000"/>
                      </a:schemeClr>
                    </a:solidFill>
                  </a:tcPr>
                </a:tc>
                <a:tc>
                  <a:txBody>
                    <a:bodyPr/>
                    <a:lstStyle/>
                    <a:p>
                      <a:pPr algn="ctr"/>
                      <a:r>
                        <a:rPr lang="en-US" sz="1400" b="1" dirty="0">
                          <a:solidFill>
                            <a:schemeClr val="tx1"/>
                          </a:solidFill>
                        </a:rPr>
                        <a:t>$2,500,000</a:t>
                      </a:r>
                    </a:p>
                    <a:p>
                      <a:pPr algn="ctr"/>
                      <a:r>
                        <a:rPr lang="en-US" sz="1400" b="1" dirty="0">
                          <a:solidFill>
                            <a:schemeClr val="tx1"/>
                          </a:solidFill>
                        </a:rPr>
                        <a:t>(19%)</a:t>
                      </a:r>
                    </a:p>
                  </a:txBody>
                  <a:tcPr anchor="ctr">
                    <a:solidFill>
                      <a:schemeClr val="accent1">
                        <a:alpha val="20000"/>
                      </a:schemeClr>
                    </a:solidFill>
                  </a:tcPr>
                </a:tc>
                <a:tc>
                  <a:txBody>
                    <a:bodyPr/>
                    <a:lstStyle/>
                    <a:p>
                      <a:pPr algn="ctr"/>
                      <a:r>
                        <a:rPr lang="en-US" sz="1400" b="1" dirty="0">
                          <a:solidFill>
                            <a:schemeClr val="tx1"/>
                          </a:solidFill>
                        </a:rPr>
                        <a:t>$1,109,800</a:t>
                      </a:r>
                    </a:p>
                    <a:p>
                      <a:pPr algn="ctr"/>
                      <a:r>
                        <a:rPr lang="en-US" sz="1400" b="1" dirty="0">
                          <a:solidFill>
                            <a:schemeClr val="tx1"/>
                          </a:solidFill>
                        </a:rPr>
                        <a:t>(8%)</a:t>
                      </a:r>
                    </a:p>
                  </a:txBody>
                  <a:tcPr anchor="ctr">
                    <a:solidFill>
                      <a:schemeClr val="accent1">
                        <a:alpha val="20000"/>
                      </a:schemeClr>
                    </a:solidFill>
                  </a:tcPr>
                </a:tc>
                <a:extLst>
                  <a:ext uri="{0D108BD9-81ED-4DB2-BD59-A6C34878D82A}">
                    <a16:rowId xmlns:a16="http://schemas.microsoft.com/office/drawing/2014/main" val="310880548"/>
                  </a:ext>
                </a:extLst>
              </a:tr>
              <a:tr h="230017">
                <a:tc>
                  <a:txBody>
                    <a:bodyPr/>
                    <a:lstStyle/>
                    <a:p>
                      <a:pPr algn="ctr"/>
                      <a:endParaRPr lang="en-US" sz="1400" b="1" dirty="0">
                        <a:solidFill>
                          <a:srgbClr val="03617A"/>
                        </a:solidFill>
                      </a:endParaRPr>
                    </a:p>
                  </a:txBody>
                  <a:tcPr anchor="ctr">
                    <a:noFill/>
                  </a:tcPr>
                </a:tc>
                <a:tc>
                  <a:txBody>
                    <a:bodyPr/>
                    <a:lstStyle/>
                    <a:p>
                      <a:pPr algn="ctr"/>
                      <a:endParaRPr lang="en-US" sz="1400" b="1" dirty="0">
                        <a:solidFill>
                          <a:schemeClr val="tx1"/>
                        </a:solidFill>
                      </a:endParaRPr>
                    </a:p>
                  </a:txBody>
                  <a:tcPr anchor="ctr">
                    <a:noFill/>
                  </a:tcPr>
                </a:tc>
                <a:tc>
                  <a:txBody>
                    <a:bodyPr/>
                    <a:lstStyle/>
                    <a:p>
                      <a:pPr algn="ctr"/>
                      <a:endParaRPr lang="en-US" sz="1400" b="1" dirty="0">
                        <a:solidFill>
                          <a:schemeClr val="tx1"/>
                        </a:solidFill>
                      </a:endParaRPr>
                    </a:p>
                  </a:txBody>
                  <a:tcPr anchor="ctr">
                    <a:noFill/>
                  </a:tcPr>
                </a:tc>
                <a:tc>
                  <a:txBody>
                    <a:bodyPr/>
                    <a:lstStyle/>
                    <a:p>
                      <a:pPr algn="ctr"/>
                      <a:endParaRPr lang="en-US" sz="1400" b="1" dirty="0">
                        <a:solidFill>
                          <a:schemeClr val="tx1"/>
                        </a:solidFill>
                      </a:endParaRPr>
                    </a:p>
                  </a:txBody>
                  <a:tcPr anchor="ctr">
                    <a:noFill/>
                  </a:tcPr>
                </a:tc>
                <a:tc>
                  <a:txBody>
                    <a:bodyPr/>
                    <a:lstStyle/>
                    <a:p>
                      <a:pPr algn="ctr"/>
                      <a:endParaRPr lang="en-US" sz="1400" b="1" dirty="0">
                        <a:solidFill>
                          <a:schemeClr val="tx1"/>
                        </a:solidFill>
                      </a:endParaRPr>
                    </a:p>
                  </a:txBody>
                  <a:tcPr anchor="ctr">
                    <a:noFill/>
                  </a:tcPr>
                </a:tc>
                <a:tc>
                  <a:txBody>
                    <a:bodyPr/>
                    <a:lstStyle/>
                    <a:p>
                      <a:pPr algn="ctr"/>
                      <a:endParaRPr lang="en-US" sz="1400" b="1" dirty="0">
                        <a:solidFill>
                          <a:schemeClr val="tx1"/>
                        </a:solidFill>
                      </a:endParaRPr>
                    </a:p>
                  </a:txBody>
                  <a:tcPr anchor="ctr">
                    <a:noFill/>
                  </a:tcPr>
                </a:tc>
                <a:extLst>
                  <a:ext uri="{0D108BD9-81ED-4DB2-BD59-A6C34878D82A}">
                    <a16:rowId xmlns:a16="http://schemas.microsoft.com/office/drawing/2014/main" val="161468004"/>
                  </a:ext>
                </a:extLst>
              </a:tr>
            </a:tbl>
          </a:graphicData>
        </a:graphic>
      </p:graphicFrame>
      <p:sp>
        <p:nvSpPr>
          <p:cNvPr id="5" name="Title Placeholder 1">
            <a:extLst>
              <a:ext uri="{FF2B5EF4-FFF2-40B4-BE49-F238E27FC236}">
                <a16:creationId xmlns:a16="http://schemas.microsoft.com/office/drawing/2014/main" id="{9DB06DB4-6196-E421-9770-80561F682435}"/>
              </a:ext>
            </a:extLst>
          </p:cNvPr>
          <p:cNvSpPr txBox="1">
            <a:spLocks noChangeArrowheads="1"/>
          </p:cNvSpPr>
          <p:nvPr/>
        </p:nvSpPr>
        <p:spPr bwMode="auto">
          <a:xfrm>
            <a:off x="211014" y="1017509"/>
            <a:ext cx="8755289" cy="479648"/>
          </a:xfrm>
          <a:prstGeom prst="rect">
            <a:avLst/>
          </a:prstGeom>
          <a:noFill/>
          <a:ln>
            <a:noFill/>
          </a:ln>
        </p:spPr>
        <p:txBody>
          <a:bodyPr anchor="ctr"/>
          <a:lstStyle>
            <a:lvl1pPr defTabSz="1827213">
              <a:lnSpc>
                <a:spcPct val="90000"/>
              </a:lnSpc>
              <a:spcBef>
                <a:spcPts val="1500"/>
              </a:spcBef>
              <a:buFont typeface="Arial" panose="020B0604020202020204" pitchFamily="34" charset="0"/>
              <a:buChar char="•"/>
              <a:defRPr sz="4100">
                <a:solidFill>
                  <a:schemeClr val="tx1"/>
                </a:solidFill>
                <a:latin typeface="PT Sans" panose="020B0503020203020204" pitchFamily="34" charset="0"/>
                <a:ea typeface="PT Sans" panose="020B0503020203020204" pitchFamily="34" charset="0"/>
                <a:cs typeface="PT Sans" panose="020B0503020203020204" pitchFamily="34" charset="0"/>
              </a:defRPr>
            </a:lvl1pPr>
            <a:lvl2pPr marL="1370013" indent="-455613" defTabSz="1827213">
              <a:lnSpc>
                <a:spcPct val="90000"/>
              </a:lnSpc>
              <a:spcBef>
                <a:spcPts val="750"/>
              </a:spcBef>
              <a:buFont typeface="Arial" panose="020B0604020202020204" pitchFamily="34" charset="0"/>
              <a:buChar char="•"/>
              <a:defRPr sz="3500">
                <a:solidFill>
                  <a:schemeClr val="tx1"/>
                </a:solidFill>
                <a:latin typeface="PT Sans" panose="020B0503020203020204" pitchFamily="34" charset="0"/>
                <a:ea typeface="PT Sans" panose="020B0503020203020204" pitchFamily="34" charset="0"/>
                <a:cs typeface="PT Sans" panose="020B0503020203020204" pitchFamily="34" charset="0"/>
              </a:defRPr>
            </a:lvl2pPr>
            <a:lvl3pPr marL="2284413" indent="-455613" defTabSz="1827213">
              <a:lnSpc>
                <a:spcPct val="90000"/>
              </a:lnSpc>
              <a:spcBef>
                <a:spcPts val="750"/>
              </a:spcBef>
              <a:buFont typeface="Arial" panose="020B0604020202020204" pitchFamily="34" charset="0"/>
              <a:buChar char="•"/>
              <a:defRPr sz="2900">
                <a:solidFill>
                  <a:schemeClr val="tx1"/>
                </a:solidFill>
                <a:latin typeface="PT Sans" panose="020B0503020203020204" pitchFamily="34" charset="0"/>
                <a:ea typeface="PT Sans" panose="020B0503020203020204" pitchFamily="34" charset="0"/>
                <a:cs typeface="PT Sans" panose="020B0503020203020204" pitchFamily="34" charset="0"/>
              </a:defRPr>
            </a:lvl3pPr>
            <a:lvl4pPr marL="3198813" indent="-455613" defTabSz="1827213">
              <a:lnSpc>
                <a:spcPct val="90000"/>
              </a:lnSpc>
              <a:spcBef>
                <a:spcPts val="750"/>
              </a:spcBef>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4pPr>
            <a:lvl5pPr marL="4113213" indent="-455613" defTabSz="1827213">
              <a:lnSpc>
                <a:spcPct val="90000"/>
              </a:lnSpc>
              <a:spcBef>
                <a:spcPts val="750"/>
              </a:spcBef>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5pPr>
            <a:lvl6pPr marL="4570413" indent="-455613" defTabSz="1827213" eaLnBrk="0" fontAlgn="base" hangingPunct="0">
              <a:lnSpc>
                <a:spcPct val="90000"/>
              </a:lnSpc>
              <a:spcBef>
                <a:spcPts val="750"/>
              </a:spcBef>
              <a:spcAft>
                <a:spcPct val="0"/>
              </a:spcAft>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6pPr>
            <a:lvl7pPr marL="5027613" indent="-455613" defTabSz="1827213" eaLnBrk="0" fontAlgn="base" hangingPunct="0">
              <a:lnSpc>
                <a:spcPct val="90000"/>
              </a:lnSpc>
              <a:spcBef>
                <a:spcPts val="750"/>
              </a:spcBef>
              <a:spcAft>
                <a:spcPct val="0"/>
              </a:spcAft>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7pPr>
            <a:lvl8pPr marL="5484813" indent="-455613" defTabSz="1827213" eaLnBrk="0" fontAlgn="base" hangingPunct="0">
              <a:lnSpc>
                <a:spcPct val="90000"/>
              </a:lnSpc>
              <a:spcBef>
                <a:spcPts val="750"/>
              </a:spcBef>
              <a:spcAft>
                <a:spcPct val="0"/>
              </a:spcAft>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8pPr>
            <a:lvl9pPr marL="5942013" indent="-455613" defTabSz="1827213" eaLnBrk="0" fontAlgn="base" hangingPunct="0">
              <a:lnSpc>
                <a:spcPct val="90000"/>
              </a:lnSpc>
              <a:spcBef>
                <a:spcPts val="750"/>
              </a:spcBef>
              <a:spcAft>
                <a:spcPct val="0"/>
              </a:spcAft>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9pPr>
          </a:lstStyle>
          <a:p>
            <a:pPr algn="ctr" eaLnBrk="1" fontAlgn="auto" hangingPunct="1">
              <a:spcBef>
                <a:spcPct val="0"/>
              </a:spcBef>
              <a:spcAft>
                <a:spcPts val="0"/>
              </a:spcAft>
              <a:buFontTx/>
              <a:buNone/>
              <a:defRPr/>
            </a:pPr>
            <a:r>
              <a:rPr lang="en-US" altLang="en-US" sz="2800" b="1" dirty="0">
                <a:solidFill>
                  <a:schemeClr val="tx2"/>
                </a:solidFill>
                <a:latin typeface="Roboto Slab" pitchFamily="2" charset="0"/>
                <a:ea typeface="Roboto Slab" pitchFamily="2" charset="0"/>
                <a:cs typeface="Roboto Slab" pitchFamily="2" charset="0"/>
              </a:rPr>
              <a:t>List of Applications Recommended</a:t>
            </a:r>
          </a:p>
        </p:txBody>
      </p:sp>
      <p:sp>
        <p:nvSpPr>
          <p:cNvPr id="2" name="TextBox 1">
            <a:extLst>
              <a:ext uri="{FF2B5EF4-FFF2-40B4-BE49-F238E27FC236}">
                <a16:creationId xmlns:a16="http://schemas.microsoft.com/office/drawing/2014/main" id="{DF5F495B-1218-F08D-7494-A1312879925A}"/>
              </a:ext>
            </a:extLst>
          </p:cNvPr>
          <p:cNvSpPr txBox="1"/>
          <p:nvPr/>
        </p:nvSpPr>
        <p:spPr>
          <a:xfrm>
            <a:off x="0" y="6163408"/>
            <a:ext cx="4890960" cy="276999"/>
          </a:xfrm>
          <a:prstGeom prst="rect">
            <a:avLst/>
          </a:prstGeom>
          <a:noFill/>
        </p:spPr>
        <p:txBody>
          <a:bodyPr wrap="square" rtlCol="0">
            <a:spAutoFit/>
          </a:bodyPr>
          <a:lstStyle/>
          <a:p>
            <a:r>
              <a:rPr lang="en-US" sz="1200" b="1" dirty="0">
                <a:solidFill>
                  <a:srgbClr val="03617A"/>
                </a:solidFill>
                <a:hlinkClick r:id="rId2" action="ppaction://hlinksldjump">
                  <a:extLst>
                    <a:ext uri="{A12FA001-AC4F-418D-AE19-62706E023703}">
                      <ahyp:hlinkClr xmlns:ahyp="http://schemas.microsoft.com/office/drawing/2018/hyperlinkcolor" val="tx"/>
                    </a:ext>
                  </a:extLst>
                </a:hlinkClick>
              </a:rPr>
              <a:t>Jump to Applications Not Recommended for Funding</a:t>
            </a:r>
            <a:endParaRPr lang="en-US" sz="1200" b="1" dirty="0">
              <a:solidFill>
                <a:srgbClr val="03617A"/>
              </a:solidFill>
            </a:endParaRPr>
          </a:p>
        </p:txBody>
      </p:sp>
    </p:spTree>
    <p:extLst>
      <p:ext uri="{BB962C8B-B14F-4D97-AF65-F5344CB8AC3E}">
        <p14:creationId xmlns:p14="http://schemas.microsoft.com/office/powerpoint/2010/main" val="6358686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5">
            <a:extLst>
              <a:ext uri="{FF2B5EF4-FFF2-40B4-BE49-F238E27FC236}">
                <a16:creationId xmlns:a16="http://schemas.microsoft.com/office/drawing/2014/main" id="{ACEDDFE6-F404-6AFA-1FBD-1233BA4A8E1D}"/>
              </a:ext>
            </a:extLst>
          </p:cNvPr>
          <p:cNvSpPr txBox="1">
            <a:spLocks noChangeArrowheads="1"/>
          </p:cNvSpPr>
          <p:nvPr/>
        </p:nvSpPr>
        <p:spPr bwMode="auto">
          <a:xfrm>
            <a:off x="3529013" y="6538913"/>
            <a:ext cx="2057400" cy="206375"/>
          </a:xfrm>
          <a:prstGeom prst="rect">
            <a:avLst/>
          </a:prstGeom>
          <a:noFill/>
          <a:ln>
            <a:noFill/>
          </a:ln>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eaLnBrk="1" fontAlgn="auto" hangingPunct="1">
              <a:spcBef>
                <a:spcPts val="0"/>
              </a:spcBef>
              <a:spcAft>
                <a:spcPts val="0"/>
              </a:spcAft>
              <a:defRPr/>
            </a:pPr>
            <a:fld id="{E43FB5F5-30E3-4E09-8B48-A084F12A3338}" type="slidenum">
              <a:rPr lang="en-US" altLang="en-US" sz="863" b="1">
                <a:solidFill>
                  <a:schemeClr val="bg1"/>
                </a:solidFill>
                <a:latin typeface="PT Sans" panose="020B0503020203020204" pitchFamily="34" charset="0"/>
                <a:ea typeface="PT Sans" panose="020B0503020203020204" pitchFamily="34" charset="0"/>
                <a:cs typeface="PT Sans" panose="020B0503020203020204" pitchFamily="34" charset="0"/>
              </a:rPr>
              <a:pPr algn="ctr" eaLnBrk="1" fontAlgn="auto" hangingPunct="1">
                <a:spcBef>
                  <a:spcPts val="0"/>
                </a:spcBef>
                <a:spcAft>
                  <a:spcPts val="0"/>
                </a:spcAft>
                <a:defRPr/>
              </a:pPr>
              <a:t>7</a:t>
            </a:fld>
            <a:endParaRPr lang="en-US" altLang="en-US" sz="863" b="1" dirty="0">
              <a:solidFill>
                <a:schemeClr val="bg1"/>
              </a:solidFill>
              <a:latin typeface="PT Sans" panose="020B0503020203020204" pitchFamily="34" charset="0"/>
              <a:ea typeface="PT Sans" panose="020B0503020203020204" pitchFamily="34" charset="0"/>
              <a:cs typeface="PT Sans" panose="020B0503020203020204" pitchFamily="34" charset="0"/>
            </a:endParaRPr>
          </a:p>
        </p:txBody>
      </p:sp>
      <p:sp>
        <p:nvSpPr>
          <p:cNvPr id="8" name="Title 10">
            <a:extLst>
              <a:ext uri="{FF2B5EF4-FFF2-40B4-BE49-F238E27FC236}">
                <a16:creationId xmlns:a16="http://schemas.microsoft.com/office/drawing/2014/main" id="{A6C26B5D-B6C0-DC81-C012-AEDE9C96F64B}"/>
              </a:ext>
            </a:extLst>
          </p:cNvPr>
          <p:cNvSpPr txBox="1">
            <a:spLocks/>
          </p:cNvSpPr>
          <p:nvPr/>
        </p:nvSpPr>
        <p:spPr>
          <a:xfrm>
            <a:off x="0" y="912758"/>
            <a:ext cx="9144000" cy="288033"/>
          </a:xfrm>
          <a:prstGeom prst="rect">
            <a:avLst/>
          </a:prstGeom>
        </p:spPr>
        <p:txBody>
          <a:bodyPr>
            <a:noAutofit/>
          </a:bodyPr>
          <a:lstStyle>
            <a:lvl1pPr algn="l" defTabSz="684213" rtl="0" eaLnBrk="0" fontAlgn="base" hangingPunct="0">
              <a:lnSpc>
                <a:spcPct val="90000"/>
              </a:lnSpc>
              <a:spcBef>
                <a:spcPct val="0"/>
              </a:spcBef>
              <a:spcAft>
                <a:spcPct val="0"/>
              </a:spcAft>
              <a:defRPr sz="3200" b="1" kern="1200">
                <a:solidFill>
                  <a:schemeClr val="tx1"/>
                </a:solidFill>
                <a:latin typeface="Roboto Slab" pitchFamily="2" charset="0"/>
                <a:ea typeface="Roboto Slab" pitchFamily="2" charset="0"/>
                <a:cs typeface="Roboto Slab" pitchFamily="2" charset="0"/>
              </a:defRPr>
            </a:lvl1pPr>
            <a:lvl2pPr algn="l" defTabSz="684213" rtl="0" eaLnBrk="0" fontAlgn="base" hangingPunct="0">
              <a:lnSpc>
                <a:spcPct val="90000"/>
              </a:lnSpc>
              <a:spcBef>
                <a:spcPct val="0"/>
              </a:spcBef>
              <a:spcAft>
                <a:spcPct val="0"/>
              </a:spcAft>
              <a:defRPr sz="3200" b="1">
                <a:solidFill>
                  <a:schemeClr val="tx1"/>
                </a:solidFill>
                <a:latin typeface="Roboto Slab" pitchFamily="2" charset="0"/>
                <a:ea typeface="Roboto Slab" pitchFamily="2" charset="0"/>
                <a:cs typeface="Roboto Slab" pitchFamily="2" charset="0"/>
              </a:defRPr>
            </a:lvl2pPr>
            <a:lvl3pPr algn="l" defTabSz="684213" rtl="0" eaLnBrk="0" fontAlgn="base" hangingPunct="0">
              <a:lnSpc>
                <a:spcPct val="90000"/>
              </a:lnSpc>
              <a:spcBef>
                <a:spcPct val="0"/>
              </a:spcBef>
              <a:spcAft>
                <a:spcPct val="0"/>
              </a:spcAft>
              <a:defRPr sz="3200" b="1">
                <a:solidFill>
                  <a:schemeClr val="tx1"/>
                </a:solidFill>
                <a:latin typeface="Roboto Slab" pitchFamily="2" charset="0"/>
                <a:ea typeface="Roboto Slab" pitchFamily="2" charset="0"/>
                <a:cs typeface="Roboto Slab" pitchFamily="2" charset="0"/>
              </a:defRPr>
            </a:lvl3pPr>
            <a:lvl4pPr algn="l" defTabSz="684213" rtl="0" eaLnBrk="0" fontAlgn="base" hangingPunct="0">
              <a:lnSpc>
                <a:spcPct val="90000"/>
              </a:lnSpc>
              <a:spcBef>
                <a:spcPct val="0"/>
              </a:spcBef>
              <a:spcAft>
                <a:spcPct val="0"/>
              </a:spcAft>
              <a:defRPr sz="3200" b="1">
                <a:solidFill>
                  <a:schemeClr val="tx1"/>
                </a:solidFill>
                <a:latin typeface="Roboto Slab" pitchFamily="2" charset="0"/>
                <a:ea typeface="Roboto Slab" pitchFamily="2" charset="0"/>
                <a:cs typeface="Roboto Slab" pitchFamily="2" charset="0"/>
              </a:defRPr>
            </a:lvl4pPr>
            <a:lvl5pPr algn="l" defTabSz="684213" rtl="0" eaLnBrk="0" fontAlgn="base" hangingPunct="0">
              <a:lnSpc>
                <a:spcPct val="90000"/>
              </a:lnSpc>
              <a:spcBef>
                <a:spcPct val="0"/>
              </a:spcBef>
              <a:spcAft>
                <a:spcPct val="0"/>
              </a:spcAft>
              <a:defRPr sz="3200" b="1">
                <a:solidFill>
                  <a:schemeClr val="tx1"/>
                </a:solidFill>
                <a:latin typeface="Roboto Slab" pitchFamily="2" charset="0"/>
                <a:ea typeface="Roboto Slab" pitchFamily="2" charset="0"/>
                <a:cs typeface="Roboto Slab" pitchFamily="2" charset="0"/>
              </a:defRPr>
            </a:lvl5pPr>
            <a:lvl6pPr marL="171496" algn="l" defTabSz="685388" rtl="0" fontAlgn="base">
              <a:lnSpc>
                <a:spcPct val="90000"/>
              </a:lnSpc>
              <a:spcBef>
                <a:spcPct val="0"/>
              </a:spcBef>
              <a:spcAft>
                <a:spcPct val="0"/>
              </a:spcAft>
              <a:defRPr sz="3264">
                <a:solidFill>
                  <a:schemeClr val="tx1"/>
                </a:solidFill>
                <a:latin typeface="Calibri Light" panose="020F0302020204030204" pitchFamily="34" charset="0"/>
              </a:defRPr>
            </a:lvl6pPr>
            <a:lvl7pPr marL="342992" algn="l" defTabSz="685388" rtl="0" fontAlgn="base">
              <a:lnSpc>
                <a:spcPct val="90000"/>
              </a:lnSpc>
              <a:spcBef>
                <a:spcPct val="0"/>
              </a:spcBef>
              <a:spcAft>
                <a:spcPct val="0"/>
              </a:spcAft>
              <a:defRPr sz="3264">
                <a:solidFill>
                  <a:schemeClr val="tx1"/>
                </a:solidFill>
                <a:latin typeface="Calibri Light" panose="020F0302020204030204" pitchFamily="34" charset="0"/>
              </a:defRPr>
            </a:lvl7pPr>
            <a:lvl8pPr marL="514487" algn="l" defTabSz="685388" rtl="0" fontAlgn="base">
              <a:lnSpc>
                <a:spcPct val="90000"/>
              </a:lnSpc>
              <a:spcBef>
                <a:spcPct val="0"/>
              </a:spcBef>
              <a:spcAft>
                <a:spcPct val="0"/>
              </a:spcAft>
              <a:defRPr sz="3264">
                <a:solidFill>
                  <a:schemeClr val="tx1"/>
                </a:solidFill>
                <a:latin typeface="Calibri Light" panose="020F0302020204030204" pitchFamily="34" charset="0"/>
              </a:defRPr>
            </a:lvl8pPr>
            <a:lvl9pPr marL="685983" algn="l" defTabSz="685388" rtl="0" fontAlgn="base">
              <a:lnSpc>
                <a:spcPct val="90000"/>
              </a:lnSpc>
              <a:spcBef>
                <a:spcPct val="0"/>
              </a:spcBef>
              <a:spcAft>
                <a:spcPct val="0"/>
              </a:spcAft>
              <a:defRPr sz="3264">
                <a:solidFill>
                  <a:schemeClr val="tx1"/>
                </a:solidFill>
                <a:latin typeface="Calibri Light" panose="020F0302020204030204" pitchFamily="34" charset="0"/>
              </a:defRPr>
            </a:lvl9pPr>
          </a:lstStyle>
          <a:p>
            <a:pPr algn="ctr"/>
            <a:r>
              <a:rPr lang="en-US" dirty="0">
                <a:solidFill>
                  <a:schemeClr val="tx2"/>
                </a:solidFill>
              </a:rPr>
              <a:t>Map of Applications Received</a:t>
            </a:r>
          </a:p>
        </p:txBody>
      </p:sp>
      <p:pic>
        <p:nvPicPr>
          <p:cNvPr id="2" name="Picture 1">
            <a:extLst>
              <a:ext uri="{FF2B5EF4-FFF2-40B4-BE49-F238E27FC236}">
                <a16:creationId xmlns:a16="http://schemas.microsoft.com/office/drawing/2014/main" id="{5C164C1D-3561-2F8F-C90B-A217352A9F6D}"/>
              </a:ext>
            </a:extLst>
          </p:cNvPr>
          <p:cNvPicPr>
            <a:picLocks noChangeAspect="1"/>
          </p:cNvPicPr>
          <p:nvPr/>
        </p:nvPicPr>
        <p:blipFill>
          <a:blip r:embed="rId2"/>
          <a:stretch>
            <a:fillRect/>
          </a:stretch>
        </p:blipFill>
        <p:spPr>
          <a:xfrm>
            <a:off x="996876" y="1387877"/>
            <a:ext cx="7499424" cy="5032124"/>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Placeholder 1">
            <a:extLst>
              <a:ext uri="{FF2B5EF4-FFF2-40B4-BE49-F238E27FC236}">
                <a16:creationId xmlns:a16="http://schemas.microsoft.com/office/drawing/2014/main" id="{82A4084A-B9E3-833B-EE58-A512C6FA06F8}"/>
              </a:ext>
            </a:extLst>
          </p:cNvPr>
          <p:cNvSpPr txBox="1">
            <a:spLocks noChangeArrowheads="1"/>
          </p:cNvSpPr>
          <p:nvPr/>
        </p:nvSpPr>
        <p:spPr bwMode="auto">
          <a:xfrm>
            <a:off x="628650" y="1063624"/>
            <a:ext cx="7886700" cy="993775"/>
          </a:xfrm>
          <a:prstGeom prst="rect">
            <a:avLst/>
          </a:prstGeom>
          <a:noFill/>
          <a:ln>
            <a:noFill/>
          </a:ln>
        </p:spPr>
        <p:txBody>
          <a:bodyPr anchor="ctr"/>
          <a:lstStyle>
            <a:lvl1pPr defTabSz="1827213">
              <a:lnSpc>
                <a:spcPct val="90000"/>
              </a:lnSpc>
              <a:spcBef>
                <a:spcPts val="1500"/>
              </a:spcBef>
              <a:buFont typeface="Arial" panose="020B0604020202020204" pitchFamily="34" charset="0"/>
              <a:buChar char="•"/>
              <a:defRPr sz="4100">
                <a:solidFill>
                  <a:schemeClr val="tx1"/>
                </a:solidFill>
                <a:latin typeface="PT Sans" panose="020B0503020203020204" pitchFamily="34" charset="0"/>
                <a:ea typeface="PT Sans" panose="020B0503020203020204" pitchFamily="34" charset="0"/>
                <a:cs typeface="PT Sans" panose="020B0503020203020204" pitchFamily="34" charset="0"/>
              </a:defRPr>
            </a:lvl1pPr>
            <a:lvl2pPr marL="1370013" indent="-455613" defTabSz="1827213">
              <a:lnSpc>
                <a:spcPct val="90000"/>
              </a:lnSpc>
              <a:spcBef>
                <a:spcPts val="750"/>
              </a:spcBef>
              <a:buFont typeface="Arial" panose="020B0604020202020204" pitchFamily="34" charset="0"/>
              <a:buChar char="•"/>
              <a:defRPr sz="3500">
                <a:solidFill>
                  <a:schemeClr val="tx1"/>
                </a:solidFill>
                <a:latin typeface="PT Sans" panose="020B0503020203020204" pitchFamily="34" charset="0"/>
                <a:ea typeface="PT Sans" panose="020B0503020203020204" pitchFamily="34" charset="0"/>
                <a:cs typeface="PT Sans" panose="020B0503020203020204" pitchFamily="34" charset="0"/>
              </a:defRPr>
            </a:lvl2pPr>
            <a:lvl3pPr marL="2284413" indent="-455613" defTabSz="1827213">
              <a:lnSpc>
                <a:spcPct val="90000"/>
              </a:lnSpc>
              <a:spcBef>
                <a:spcPts val="750"/>
              </a:spcBef>
              <a:buFont typeface="Arial" panose="020B0604020202020204" pitchFamily="34" charset="0"/>
              <a:buChar char="•"/>
              <a:defRPr sz="2900">
                <a:solidFill>
                  <a:schemeClr val="tx1"/>
                </a:solidFill>
                <a:latin typeface="PT Sans" panose="020B0503020203020204" pitchFamily="34" charset="0"/>
                <a:ea typeface="PT Sans" panose="020B0503020203020204" pitchFamily="34" charset="0"/>
                <a:cs typeface="PT Sans" panose="020B0503020203020204" pitchFamily="34" charset="0"/>
              </a:defRPr>
            </a:lvl3pPr>
            <a:lvl4pPr marL="3198813" indent="-455613" defTabSz="1827213">
              <a:lnSpc>
                <a:spcPct val="90000"/>
              </a:lnSpc>
              <a:spcBef>
                <a:spcPts val="750"/>
              </a:spcBef>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4pPr>
            <a:lvl5pPr marL="4113213" indent="-455613" defTabSz="1827213">
              <a:lnSpc>
                <a:spcPct val="90000"/>
              </a:lnSpc>
              <a:spcBef>
                <a:spcPts val="750"/>
              </a:spcBef>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5pPr>
            <a:lvl6pPr marL="4570413" indent="-455613" defTabSz="1827213" eaLnBrk="0" fontAlgn="base" hangingPunct="0">
              <a:lnSpc>
                <a:spcPct val="90000"/>
              </a:lnSpc>
              <a:spcBef>
                <a:spcPts val="750"/>
              </a:spcBef>
              <a:spcAft>
                <a:spcPct val="0"/>
              </a:spcAft>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6pPr>
            <a:lvl7pPr marL="5027613" indent="-455613" defTabSz="1827213" eaLnBrk="0" fontAlgn="base" hangingPunct="0">
              <a:lnSpc>
                <a:spcPct val="90000"/>
              </a:lnSpc>
              <a:spcBef>
                <a:spcPts val="750"/>
              </a:spcBef>
              <a:spcAft>
                <a:spcPct val="0"/>
              </a:spcAft>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7pPr>
            <a:lvl8pPr marL="5484813" indent="-455613" defTabSz="1827213" eaLnBrk="0" fontAlgn="base" hangingPunct="0">
              <a:lnSpc>
                <a:spcPct val="90000"/>
              </a:lnSpc>
              <a:spcBef>
                <a:spcPts val="750"/>
              </a:spcBef>
              <a:spcAft>
                <a:spcPct val="0"/>
              </a:spcAft>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8pPr>
            <a:lvl9pPr marL="5942013" indent="-455613" defTabSz="1827213" eaLnBrk="0" fontAlgn="base" hangingPunct="0">
              <a:lnSpc>
                <a:spcPct val="90000"/>
              </a:lnSpc>
              <a:spcBef>
                <a:spcPts val="750"/>
              </a:spcBef>
              <a:spcAft>
                <a:spcPct val="0"/>
              </a:spcAft>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9pPr>
          </a:lstStyle>
          <a:p>
            <a:pPr eaLnBrk="1" fontAlgn="auto" hangingPunct="1">
              <a:spcBef>
                <a:spcPct val="0"/>
              </a:spcBef>
              <a:spcAft>
                <a:spcPts val="0"/>
              </a:spcAft>
              <a:buFontTx/>
              <a:buNone/>
              <a:defRPr/>
            </a:pPr>
            <a:r>
              <a:rPr lang="en-US" altLang="en-US" sz="2800" b="1" dirty="0">
                <a:solidFill>
                  <a:schemeClr val="tx2"/>
                </a:solidFill>
                <a:latin typeface="Roboto Slab" pitchFamily="2" charset="0"/>
                <a:ea typeface="Roboto Slab" pitchFamily="2" charset="0"/>
                <a:cs typeface="Roboto Slab" pitchFamily="2" charset="0"/>
              </a:rPr>
              <a:t>Estimated Annual Benefits of</a:t>
            </a:r>
          </a:p>
          <a:p>
            <a:pPr eaLnBrk="1" fontAlgn="auto" hangingPunct="1">
              <a:spcBef>
                <a:spcPct val="0"/>
              </a:spcBef>
              <a:spcAft>
                <a:spcPts val="0"/>
              </a:spcAft>
              <a:buFontTx/>
              <a:buNone/>
              <a:defRPr/>
            </a:pPr>
            <a:r>
              <a:rPr lang="en-US" altLang="en-US" sz="2800" b="1" dirty="0">
                <a:solidFill>
                  <a:schemeClr val="tx2"/>
                </a:solidFill>
                <a:latin typeface="Roboto Slab" pitchFamily="2" charset="0"/>
                <a:ea typeface="Roboto Slab" pitchFamily="2" charset="0"/>
                <a:cs typeface="Roboto Slab" pitchFamily="2" charset="0"/>
              </a:rPr>
              <a:t>Recommended Projects</a:t>
            </a:r>
          </a:p>
        </p:txBody>
      </p:sp>
      <p:sp>
        <p:nvSpPr>
          <p:cNvPr id="17412" name="Slide Number Placeholder 5">
            <a:extLst>
              <a:ext uri="{FF2B5EF4-FFF2-40B4-BE49-F238E27FC236}">
                <a16:creationId xmlns:a16="http://schemas.microsoft.com/office/drawing/2014/main" id="{3076F08F-2451-380B-26F1-4A69203C1832}"/>
              </a:ext>
            </a:extLst>
          </p:cNvPr>
          <p:cNvSpPr txBox="1">
            <a:spLocks noChangeArrowheads="1"/>
          </p:cNvSpPr>
          <p:nvPr/>
        </p:nvSpPr>
        <p:spPr bwMode="auto">
          <a:xfrm>
            <a:off x="3543300" y="5707063"/>
            <a:ext cx="2057400" cy="207962"/>
          </a:xfrm>
          <a:prstGeom prst="rect">
            <a:avLst/>
          </a:prstGeom>
          <a:noFill/>
          <a:ln>
            <a:noFill/>
          </a:ln>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eaLnBrk="1" fontAlgn="auto" hangingPunct="1">
              <a:spcBef>
                <a:spcPts val="0"/>
              </a:spcBef>
              <a:spcAft>
                <a:spcPts val="0"/>
              </a:spcAft>
              <a:defRPr/>
            </a:pPr>
            <a:fld id="{54D6FCA2-1E15-4165-90AF-33B6D06C4B3D}" type="slidenum">
              <a:rPr lang="en-US" altLang="en-US" sz="863" b="1">
                <a:solidFill>
                  <a:schemeClr val="bg1"/>
                </a:solidFill>
                <a:latin typeface="PT Sans" panose="020B0503020203020204" pitchFamily="34" charset="0"/>
                <a:ea typeface="PT Sans" panose="020B0503020203020204" pitchFamily="34" charset="0"/>
                <a:cs typeface="PT Sans" panose="020B0503020203020204" pitchFamily="34" charset="0"/>
              </a:rPr>
              <a:pPr algn="ctr" eaLnBrk="1" fontAlgn="auto" hangingPunct="1">
                <a:spcBef>
                  <a:spcPts val="0"/>
                </a:spcBef>
                <a:spcAft>
                  <a:spcPts val="0"/>
                </a:spcAft>
                <a:defRPr/>
              </a:pPr>
              <a:t>8</a:t>
            </a:fld>
            <a:endParaRPr lang="en-US" altLang="en-US" sz="863" b="1">
              <a:solidFill>
                <a:schemeClr val="bg1"/>
              </a:solidFill>
              <a:latin typeface="PT Sans" panose="020B0503020203020204" pitchFamily="34" charset="0"/>
              <a:ea typeface="PT Sans" panose="020B0503020203020204" pitchFamily="34" charset="0"/>
              <a:cs typeface="PT Sans" panose="020B0503020203020204" pitchFamily="34" charset="0"/>
            </a:endParaRPr>
          </a:p>
        </p:txBody>
      </p:sp>
      <p:sp>
        <p:nvSpPr>
          <p:cNvPr id="23556" name="Text Placeholder 2">
            <a:extLst>
              <a:ext uri="{FF2B5EF4-FFF2-40B4-BE49-F238E27FC236}">
                <a16:creationId xmlns:a16="http://schemas.microsoft.com/office/drawing/2014/main" id="{30257A1B-EB0B-4738-9BB9-DE4CB1E0413E}"/>
              </a:ext>
            </a:extLst>
          </p:cNvPr>
          <p:cNvSpPr txBox="1">
            <a:spLocks noChangeArrowheads="1"/>
          </p:cNvSpPr>
          <p:nvPr/>
        </p:nvSpPr>
        <p:spPr bwMode="auto">
          <a:xfrm>
            <a:off x="628650" y="2184400"/>
            <a:ext cx="8354712" cy="1547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5613" indent="-455613" defTabSz="1827213">
              <a:lnSpc>
                <a:spcPct val="90000"/>
              </a:lnSpc>
              <a:spcBef>
                <a:spcPts val="750"/>
              </a:spcBef>
              <a:buFont typeface="Arial" panose="020B0604020202020204" pitchFamily="34" charset="0"/>
              <a:buChar char="•"/>
              <a:defRPr sz="2000">
                <a:solidFill>
                  <a:schemeClr val="tx1"/>
                </a:solidFill>
                <a:latin typeface="PT Sans" panose="020B0503020203090204" pitchFamily="34" charset="0"/>
                <a:ea typeface="PT Sans" panose="020B0503020203090204" pitchFamily="34" charset="0"/>
                <a:cs typeface="PT Sans" panose="020B0503020203090204" pitchFamily="34" charset="0"/>
              </a:defRPr>
            </a:lvl1pPr>
            <a:lvl2pPr marL="1370013" indent="-455613" defTabSz="1827213">
              <a:lnSpc>
                <a:spcPct val="90000"/>
              </a:lnSpc>
              <a:spcBef>
                <a:spcPts val="375"/>
              </a:spcBef>
              <a:buFont typeface="Arial" panose="020B0604020202020204" pitchFamily="34" charset="0"/>
              <a:buChar char="•"/>
              <a:defRPr sz="1700">
                <a:solidFill>
                  <a:schemeClr val="tx1"/>
                </a:solidFill>
                <a:latin typeface="PT Sans" panose="020B0503020203090204" pitchFamily="34" charset="0"/>
                <a:ea typeface="PT Sans" panose="020B0503020203090204" pitchFamily="34" charset="0"/>
                <a:cs typeface="PT Sans" panose="020B0503020203090204" pitchFamily="34" charset="0"/>
              </a:defRPr>
            </a:lvl2pPr>
            <a:lvl3pPr marL="2284413" indent="-455613" defTabSz="1827213">
              <a:lnSpc>
                <a:spcPct val="90000"/>
              </a:lnSpc>
              <a:spcBef>
                <a:spcPts val="375"/>
              </a:spcBef>
              <a:buFont typeface="Arial" panose="020B0604020202020204" pitchFamily="34" charset="0"/>
              <a:buChar char="•"/>
              <a:defRPr sz="1400">
                <a:solidFill>
                  <a:schemeClr val="tx1"/>
                </a:solidFill>
                <a:latin typeface="PT Sans" panose="020B0503020203090204" pitchFamily="34" charset="0"/>
                <a:ea typeface="PT Sans" panose="020B0503020203090204" pitchFamily="34" charset="0"/>
                <a:cs typeface="PT Sans" panose="020B0503020203090204" pitchFamily="34" charset="0"/>
              </a:defRPr>
            </a:lvl3pPr>
            <a:lvl4pPr marL="3198813" indent="-455613" defTabSz="1827213">
              <a:lnSpc>
                <a:spcPct val="90000"/>
              </a:lnSpc>
              <a:spcBef>
                <a:spcPts val="375"/>
              </a:spcBef>
              <a:buFont typeface="Arial" panose="020B0604020202020204" pitchFamily="34" charset="0"/>
              <a:buChar char="•"/>
              <a:defRPr sz="1300">
                <a:solidFill>
                  <a:schemeClr val="tx1"/>
                </a:solidFill>
                <a:latin typeface="PT Sans" panose="020B0503020203090204" pitchFamily="34" charset="0"/>
                <a:ea typeface="PT Sans" panose="020B0503020203090204" pitchFamily="34" charset="0"/>
                <a:cs typeface="PT Sans" panose="020B0503020203090204" pitchFamily="34" charset="0"/>
              </a:defRPr>
            </a:lvl4pPr>
            <a:lvl5pPr marL="4113213" indent="-455613" defTabSz="1827213">
              <a:lnSpc>
                <a:spcPct val="90000"/>
              </a:lnSpc>
              <a:spcBef>
                <a:spcPts val="375"/>
              </a:spcBef>
              <a:buFont typeface="Arial" panose="020B0604020202020204" pitchFamily="34" charset="0"/>
              <a:buChar char="•"/>
              <a:defRPr sz="1300">
                <a:solidFill>
                  <a:schemeClr val="tx1"/>
                </a:solidFill>
                <a:latin typeface="PT Sans" panose="020B0503020203090204" pitchFamily="34" charset="0"/>
                <a:ea typeface="PT Sans" panose="020B0503020203090204" pitchFamily="34" charset="0"/>
                <a:cs typeface="PT Sans" panose="020B0503020203090204" pitchFamily="34" charset="0"/>
              </a:defRPr>
            </a:lvl5pPr>
            <a:lvl6pPr marL="4570413" indent="-455613" defTabSz="1827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PT Sans" panose="020B0503020203090204" pitchFamily="34" charset="0"/>
                <a:ea typeface="PT Sans" panose="020B0503020203090204" pitchFamily="34" charset="0"/>
                <a:cs typeface="PT Sans" panose="020B0503020203090204" pitchFamily="34" charset="0"/>
              </a:defRPr>
            </a:lvl6pPr>
            <a:lvl7pPr marL="5027613" indent="-455613" defTabSz="1827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PT Sans" panose="020B0503020203090204" pitchFamily="34" charset="0"/>
                <a:ea typeface="PT Sans" panose="020B0503020203090204" pitchFamily="34" charset="0"/>
                <a:cs typeface="PT Sans" panose="020B0503020203090204" pitchFamily="34" charset="0"/>
              </a:defRPr>
            </a:lvl7pPr>
            <a:lvl8pPr marL="5484813" indent="-455613" defTabSz="1827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PT Sans" panose="020B0503020203090204" pitchFamily="34" charset="0"/>
                <a:ea typeface="PT Sans" panose="020B0503020203090204" pitchFamily="34" charset="0"/>
                <a:cs typeface="PT Sans" panose="020B0503020203090204" pitchFamily="34" charset="0"/>
              </a:defRPr>
            </a:lvl8pPr>
            <a:lvl9pPr marL="5942013" indent="-455613" defTabSz="1827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PT Sans" panose="020B0503020203090204" pitchFamily="34" charset="0"/>
                <a:ea typeface="PT Sans" panose="020B0503020203090204" pitchFamily="34" charset="0"/>
                <a:cs typeface="PT Sans" panose="020B0503020203090204" pitchFamily="34" charset="0"/>
              </a:defRPr>
            </a:lvl9pPr>
          </a:lstStyle>
          <a:p>
            <a:pPr eaLnBrk="1" hangingPunct="1">
              <a:spcBef>
                <a:spcPts val="2000"/>
              </a:spcBef>
            </a:pPr>
            <a:r>
              <a:rPr lang="en-US" altLang="en-US" sz="2200" dirty="0">
                <a:latin typeface="PT Sans Pro" panose="020B0503020203020204" pitchFamily="34" charset="0"/>
              </a:rPr>
              <a:t>Reduction of Vehicle Hours of Travel: 744,663 </a:t>
            </a:r>
            <a:r>
              <a:rPr lang="en-US" altLang="en-US" sz="2200" dirty="0" err="1">
                <a:latin typeface="PT Sans Pro" panose="020B0503020203020204" pitchFamily="34" charset="0"/>
              </a:rPr>
              <a:t>hrs</a:t>
            </a:r>
            <a:endParaRPr lang="en-US" altLang="en-US" sz="2200" dirty="0">
              <a:latin typeface="PT Sans Pro" panose="020B0503020203020204" pitchFamily="34" charset="0"/>
            </a:endParaRPr>
          </a:p>
          <a:p>
            <a:pPr eaLnBrk="1" hangingPunct="1">
              <a:spcBef>
                <a:spcPts val="2000"/>
              </a:spcBef>
            </a:pPr>
            <a:r>
              <a:rPr lang="en-US" altLang="en-US" sz="2200" dirty="0">
                <a:latin typeface="PT Sans Pro" panose="020B0503020203020204" pitchFamily="34" charset="0"/>
              </a:rPr>
              <a:t>Reduction of Vehicle Miles of Travel: 5,543,242 mi</a:t>
            </a:r>
          </a:p>
          <a:p>
            <a:pPr eaLnBrk="1" hangingPunct="1">
              <a:spcBef>
                <a:spcPts val="2000"/>
              </a:spcBef>
            </a:pPr>
            <a:r>
              <a:rPr lang="en-US" altLang="en-US" sz="2200" dirty="0">
                <a:latin typeface="PT Sans Pro" panose="020B0503020203020204" pitchFamily="34" charset="0"/>
              </a:rPr>
              <a:t>Reduced CO, VOCs, &amp; NOx Emissions: 361,553 </a:t>
            </a:r>
            <a:r>
              <a:rPr lang="en-US" altLang="en-US" sz="2200" dirty="0" err="1">
                <a:latin typeface="PT Sans Pro" panose="020B0503020203020204" pitchFamily="34" charset="0"/>
              </a:rPr>
              <a:t>lbs</a:t>
            </a:r>
            <a:endParaRPr lang="en-US" altLang="en-US" sz="2100" dirty="0">
              <a:latin typeface="PT Sans Pro" panose="020B0503020203020204" pitchFamily="34" charset="0"/>
            </a:endParaRPr>
          </a:p>
        </p:txBody>
      </p:sp>
      <p:sp>
        <p:nvSpPr>
          <p:cNvPr id="4" name="Slide Number Placeholder 5">
            <a:extLst>
              <a:ext uri="{FF2B5EF4-FFF2-40B4-BE49-F238E27FC236}">
                <a16:creationId xmlns:a16="http://schemas.microsoft.com/office/drawing/2014/main" id="{6A537397-34AE-8675-5E0C-19A76B6386B2}"/>
              </a:ext>
            </a:extLst>
          </p:cNvPr>
          <p:cNvSpPr txBox="1">
            <a:spLocks noChangeArrowheads="1"/>
          </p:cNvSpPr>
          <p:nvPr/>
        </p:nvSpPr>
        <p:spPr bwMode="auto">
          <a:xfrm>
            <a:off x="3529013" y="6538913"/>
            <a:ext cx="2057400" cy="206375"/>
          </a:xfrm>
          <a:prstGeom prst="rect">
            <a:avLst/>
          </a:prstGeom>
          <a:noFill/>
          <a:ln>
            <a:noFill/>
          </a:ln>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eaLnBrk="1" fontAlgn="auto" hangingPunct="1">
              <a:spcBef>
                <a:spcPts val="0"/>
              </a:spcBef>
              <a:spcAft>
                <a:spcPts val="0"/>
              </a:spcAft>
              <a:defRPr/>
            </a:pPr>
            <a:fld id="{26599A15-E7B5-4AC7-A545-16D5005A5D6E}" type="slidenum">
              <a:rPr lang="en-US" altLang="en-US" sz="863" b="1">
                <a:solidFill>
                  <a:schemeClr val="bg1"/>
                </a:solidFill>
                <a:latin typeface="PT Sans" panose="020B0503020203020204" pitchFamily="34" charset="0"/>
                <a:ea typeface="PT Sans" panose="020B0503020203020204" pitchFamily="34" charset="0"/>
                <a:cs typeface="PT Sans" panose="020B0503020203020204" pitchFamily="34" charset="0"/>
              </a:rPr>
              <a:pPr algn="ctr" eaLnBrk="1" fontAlgn="auto" hangingPunct="1">
                <a:spcBef>
                  <a:spcPts val="0"/>
                </a:spcBef>
                <a:spcAft>
                  <a:spcPts val="0"/>
                </a:spcAft>
                <a:defRPr/>
              </a:pPr>
              <a:t>8</a:t>
            </a:fld>
            <a:endParaRPr lang="en-US" altLang="en-US" sz="863" b="1" dirty="0">
              <a:solidFill>
                <a:schemeClr val="bg1"/>
              </a:solidFill>
              <a:latin typeface="PT Sans" panose="020B0503020203020204" pitchFamily="34" charset="0"/>
              <a:ea typeface="PT Sans" panose="020B0503020203020204" pitchFamily="34" charset="0"/>
              <a:cs typeface="PT Sans" panose="020B0503020203020204" pitchFamily="34" charset="0"/>
            </a:endParaRPr>
          </a:p>
        </p:txBody>
      </p:sp>
    </p:spTree>
    <p:extLst>
      <p:ext uri="{BB962C8B-B14F-4D97-AF65-F5344CB8AC3E}">
        <p14:creationId xmlns:p14="http://schemas.microsoft.com/office/powerpoint/2010/main" val="37230847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Picture Placeholder 3">
            <a:extLst>
              <a:ext uri="{FF2B5EF4-FFF2-40B4-BE49-F238E27FC236}">
                <a16:creationId xmlns:a16="http://schemas.microsoft.com/office/drawing/2014/main" id="{69351D74-7B1E-F9EA-7B3A-5E216B804315}"/>
              </a:ext>
            </a:extLst>
          </p:cNvPr>
          <p:cNvSpPr>
            <a:spLocks noGrp="1" noChangeArrowheads="1" noTextEdit="1"/>
          </p:cNvSpPr>
          <p:nvPr>
            <p:ph type="pic" sz="quarter" idx="10"/>
          </p:nvPr>
        </p:nvSpPr>
        <p:spPr>
          <a:solidFill>
            <a:srgbClr val="03617A"/>
          </a:solidFill>
        </p:spPr>
        <p:txBody>
          <a:bodyPr/>
          <a:lstStyle/>
          <a:p>
            <a:endParaRPr lang="en-US"/>
          </a:p>
        </p:txBody>
      </p:sp>
      <p:grpSp>
        <p:nvGrpSpPr>
          <p:cNvPr id="34819" name="Group 1">
            <a:extLst>
              <a:ext uri="{FF2B5EF4-FFF2-40B4-BE49-F238E27FC236}">
                <a16:creationId xmlns:a16="http://schemas.microsoft.com/office/drawing/2014/main" id="{14832C51-1C17-90A3-67F3-5CED1365CF16}"/>
              </a:ext>
            </a:extLst>
          </p:cNvPr>
          <p:cNvGrpSpPr>
            <a:grpSpLocks/>
          </p:cNvGrpSpPr>
          <p:nvPr/>
        </p:nvGrpSpPr>
        <p:grpSpPr bwMode="auto">
          <a:xfrm>
            <a:off x="0" y="1087438"/>
            <a:ext cx="9144000" cy="4830762"/>
            <a:chOff x="0" y="20638"/>
            <a:chExt cx="24377650" cy="12880975"/>
          </a:xfrm>
          <a:solidFill>
            <a:srgbClr val="19405B"/>
          </a:solidFill>
        </p:grpSpPr>
        <p:sp>
          <p:nvSpPr>
            <p:cNvPr id="12" name="Rectangle 11">
              <a:extLst>
                <a:ext uri="{FF2B5EF4-FFF2-40B4-BE49-F238E27FC236}">
                  <a16:creationId xmlns:a16="http://schemas.microsoft.com/office/drawing/2014/main" id="{73661595-2889-38C6-6A08-1E1E08DDB30E}"/>
                </a:ext>
              </a:extLst>
            </p:cNvPr>
            <p:cNvSpPr/>
            <p:nvPr/>
          </p:nvSpPr>
          <p:spPr>
            <a:xfrm rot="5400000">
              <a:off x="7090193" y="-7069555"/>
              <a:ext cx="10197262" cy="243776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900"/>
            </a:p>
          </p:txBody>
        </p:sp>
        <p:sp>
          <p:nvSpPr>
            <p:cNvPr id="3" name="Graphic 13">
              <a:extLst>
                <a:ext uri="{FF2B5EF4-FFF2-40B4-BE49-F238E27FC236}">
                  <a16:creationId xmlns:a16="http://schemas.microsoft.com/office/drawing/2014/main" id="{22C457C1-F749-40CE-1A77-7E6D2E71040B}"/>
                </a:ext>
              </a:extLst>
            </p:cNvPr>
            <p:cNvSpPr>
              <a:spLocks/>
            </p:cNvSpPr>
            <p:nvPr/>
          </p:nvSpPr>
          <p:spPr bwMode="auto">
            <a:xfrm>
              <a:off x="0" y="9968155"/>
              <a:ext cx="24377650" cy="2933458"/>
            </a:xfrm>
            <a:custGeom>
              <a:avLst/>
              <a:gdLst>
                <a:gd name="T0" fmla="*/ 12188825 w 24406104"/>
                <a:gd name="T1" fmla="*/ 0 h 2853262"/>
                <a:gd name="T2" fmla="*/ 0 w 24406104"/>
                <a:gd name="T3" fmla="*/ 0 h 2853262"/>
                <a:gd name="T4" fmla="*/ 0 w 24406104"/>
                <a:gd name="T5" fmla="*/ 372714 h 2853262"/>
                <a:gd name="T6" fmla="*/ 12118818 w 24406104"/>
                <a:gd name="T7" fmla="*/ 2924053 h 2853262"/>
                <a:gd name="T8" fmla="*/ 12118818 w 24406104"/>
                <a:gd name="T9" fmla="*/ 2924053 h 2853262"/>
                <a:gd name="T10" fmla="*/ 12156750 w 24406104"/>
                <a:gd name="T11" fmla="*/ 2931917 h 2853262"/>
                <a:gd name="T12" fmla="*/ 12217083 w 24406104"/>
                <a:gd name="T13" fmla="*/ 2932703 h 2853262"/>
                <a:gd name="T14" fmla="*/ 12258578 w 24406104"/>
                <a:gd name="T15" fmla="*/ 2924053 h 2853262"/>
                <a:gd name="T16" fmla="*/ 12258578 w 24406104"/>
                <a:gd name="T17" fmla="*/ 2924053 h 2853262"/>
                <a:gd name="T18" fmla="*/ 24377649 w 24406104"/>
                <a:gd name="T19" fmla="*/ 372714 h 2853262"/>
                <a:gd name="T20" fmla="*/ 24377649 w 24406104"/>
                <a:gd name="T21" fmla="*/ 0 h 2853262"/>
                <a:gd name="T22" fmla="*/ 12188825 w 24406104"/>
                <a:gd name="T23" fmla="*/ 0 h 285326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4406104" h="2853262">
                  <a:moveTo>
                    <a:pt x="12203052" y="0"/>
                  </a:moveTo>
                  <a:lnTo>
                    <a:pt x="0" y="0"/>
                  </a:lnTo>
                  <a:lnTo>
                    <a:pt x="0" y="362438"/>
                  </a:lnTo>
                  <a:lnTo>
                    <a:pt x="12132964" y="2843432"/>
                  </a:lnTo>
                  <a:lnTo>
                    <a:pt x="12170940" y="2851079"/>
                  </a:lnTo>
                  <a:cubicBezTo>
                    <a:pt x="12187506" y="2853118"/>
                    <a:pt x="12208405" y="2854392"/>
                    <a:pt x="12231343" y="2851843"/>
                  </a:cubicBezTo>
                  <a:lnTo>
                    <a:pt x="12272887" y="2843432"/>
                  </a:lnTo>
                  <a:lnTo>
                    <a:pt x="24406104" y="362438"/>
                  </a:lnTo>
                  <a:lnTo>
                    <a:pt x="24406104" y="0"/>
                  </a:lnTo>
                  <a:lnTo>
                    <a:pt x="12203052" y="0"/>
                  </a:lnTo>
                  <a:close/>
                </a:path>
              </a:pathLst>
            </a:custGeom>
            <a:grpFill/>
            <a:ln>
              <a:noFill/>
            </a:ln>
          </p:spPr>
          <p:txBody>
            <a:bodyPr anchor="ctr"/>
            <a:lstStyle/>
            <a:p>
              <a:pPr eaLnBrk="1" fontAlgn="auto" hangingPunct="1">
                <a:spcBef>
                  <a:spcPts val="0"/>
                </a:spcBef>
                <a:spcAft>
                  <a:spcPts val="0"/>
                </a:spcAft>
                <a:defRPr/>
              </a:pPr>
              <a:endParaRPr lang="en-US" sz="900">
                <a:latin typeface="+mn-lt"/>
              </a:endParaRPr>
            </a:p>
          </p:txBody>
        </p:sp>
      </p:grpSp>
      <p:sp>
        <p:nvSpPr>
          <p:cNvPr id="34821" name="TextBox 14">
            <a:extLst>
              <a:ext uri="{FF2B5EF4-FFF2-40B4-BE49-F238E27FC236}">
                <a16:creationId xmlns:a16="http://schemas.microsoft.com/office/drawing/2014/main" id="{7FEF636E-8B73-1ABE-B82B-43FE29812174}"/>
              </a:ext>
            </a:extLst>
          </p:cNvPr>
          <p:cNvSpPr txBox="1">
            <a:spLocks noChangeArrowheads="1"/>
          </p:cNvSpPr>
          <p:nvPr/>
        </p:nvSpPr>
        <p:spPr bwMode="auto">
          <a:xfrm>
            <a:off x="3535363" y="4362450"/>
            <a:ext cx="20748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en-US" b="1">
                <a:solidFill>
                  <a:schemeClr val="bg1"/>
                </a:solidFill>
                <a:latin typeface="Roboto Slab" pitchFamily="2" charset="0"/>
                <a:ea typeface="Roboto Slab" pitchFamily="2" charset="0"/>
                <a:cs typeface="Arial" panose="020B0604020202020204" pitchFamily="34" charset="0"/>
              </a:rPr>
              <a:t>Questions?</a:t>
            </a:r>
          </a:p>
        </p:txBody>
      </p:sp>
      <p:sp>
        <p:nvSpPr>
          <p:cNvPr id="28679" name="TextBox 14">
            <a:extLst>
              <a:ext uri="{FF2B5EF4-FFF2-40B4-BE49-F238E27FC236}">
                <a16:creationId xmlns:a16="http://schemas.microsoft.com/office/drawing/2014/main" id="{753623AE-3A82-C234-2DBF-E1F34E10FBBA}"/>
              </a:ext>
            </a:extLst>
          </p:cNvPr>
          <p:cNvSpPr txBox="1">
            <a:spLocks noChangeArrowheads="1"/>
          </p:cNvSpPr>
          <p:nvPr/>
        </p:nvSpPr>
        <p:spPr bwMode="auto">
          <a:xfrm>
            <a:off x="758825" y="6229350"/>
            <a:ext cx="2689225" cy="301625"/>
          </a:xfrm>
          <a:prstGeom prst="rect">
            <a:avLst/>
          </a:prstGeom>
          <a:noFill/>
          <a:ln>
            <a:noFill/>
          </a:ln>
        </p:spPr>
        <p:txBody>
          <a:bodyPr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fontAlgn="auto" hangingPunct="1">
              <a:spcBef>
                <a:spcPts val="0"/>
              </a:spcBef>
              <a:spcAft>
                <a:spcPts val="0"/>
              </a:spcAft>
              <a:defRPr/>
            </a:pPr>
            <a:r>
              <a:rPr lang="en-US" altLang="en-US" sz="1351" b="1" dirty="0">
                <a:solidFill>
                  <a:schemeClr val="bg1"/>
                </a:solidFill>
                <a:latin typeface="PT Sans" panose="020B0503020203020204" pitchFamily="34" charset="0"/>
                <a:ea typeface="PT Sans" panose="020B0503020203020204" pitchFamily="34" charset="0"/>
                <a:cs typeface="Arial" panose="020B0604020202020204" pitchFamily="34" charset="0"/>
              </a:rPr>
              <a:t>jared.smith@iowadot.us</a:t>
            </a:r>
          </a:p>
        </p:txBody>
      </p:sp>
      <p:sp>
        <p:nvSpPr>
          <p:cNvPr id="28680" name="TextBox 14">
            <a:extLst>
              <a:ext uri="{FF2B5EF4-FFF2-40B4-BE49-F238E27FC236}">
                <a16:creationId xmlns:a16="http://schemas.microsoft.com/office/drawing/2014/main" id="{7499D563-4D90-C09C-7582-8BB174803D28}"/>
              </a:ext>
            </a:extLst>
          </p:cNvPr>
          <p:cNvSpPr txBox="1">
            <a:spLocks noChangeArrowheads="1"/>
          </p:cNvSpPr>
          <p:nvPr/>
        </p:nvSpPr>
        <p:spPr bwMode="auto">
          <a:xfrm>
            <a:off x="7543800" y="6229350"/>
            <a:ext cx="2689225" cy="301625"/>
          </a:xfrm>
          <a:prstGeom prst="rect">
            <a:avLst/>
          </a:prstGeom>
          <a:noFill/>
          <a:ln>
            <a:noFill/>
          </a:ln>
        </p:spPr>
        <p:txBody>
          <a:bodyPr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fontAlgn="auto" hangingPunct="1">
              <a:spcBef>
                <a:spcPts val="0"/>
              </a:spcBef>
              <a:spcAft>
                <a:spcPts val="0"/>
              </a:spcAft>
              <a:defRPr/>
            </a:pPr>
            <a:r>
              <a:rPr lang="en-US" altLang="en-US" sz="1351" b="1" dirty="0">
                <a:solidFill>
                  <a:schemeClr val="bg1"/>
                </a:solidFill>
                <a:latin typeface="PT Sans" panose="020B0503020203020204" pitchFamily="34" charset="0"/>
                <a:ea typeface="PT Sans" panose="020B0503020203020204" pitchFamily="34" charset="0"/>
                <a:cs typeface="Arial" panose="020B0604020202020204" pitchFamily="34" charset="0"/>
              </a:rPr>
              <a:t>515-239-1713</a:t>
            </a:r>
          </a:p>
        </p:txBody>
      </p:sp>
      <p:grpSp>
        <p:nvGrpSpPr>
          <p:cNvPr id="34824" name="Group 20">
            <a:extLst>
              <a:ext uri="{FF2B5EF4-FFF2-40B4-BE49-F238E27FC236}">
                <a16:creationId xmlns:a16="http://schemas.microsoft.com/office/drawing/2014/main" id="{7D9F2779-6F5C-5300-A84A-97CA37B45C71}"/>
              </a:ext>
            </a:extLst>
          </p:cNvPr>
          <p:cNvGrpSpPr>
            <a:grpSpLocks/>
          </p:cNvGrpSpPr>
          <p:nvPr/>
        </p:nvGrpSpPr>
        <p:grpSpPr bwMode="auto">
          <a:xfrm>
            <a:off x="7137400" y="6167438"/>
            <a:ext cx="357188" cy="357187"/>
            <a:chOff x="18077921" y="12102198"/>
            <a:chExt cx="952500" cy="952500"/>
          </a:xfrm>
          <a:solidFill>
            <a:schemeClr val="accent1"/>
          </a:solidFill>
        </p:grpSpPr>
        <p:sp>
          <p:nvSpPr>
            <p:cNvPr id="15" name="Oval 14">
              <a:extLst>
                <a:ext uri="{FF2B5EF4-FFF2-40B4-BE49-F238E27FC236}">
                  <a16:creationId xmlns:a16="http://schemas.microsoft.com/office/drawing/2014/main" id="{C7406A0D-3F25-60A1-C13B-04633BF5BADC}"/>
                </a:ext>
              </a:extLst>
            </p:cNvPr>
            <p:cNvSpPr/>
            <p:nvPr/>
          </p:nvSpPr>
          <p:spPr>
            <a:xfrm>
              <a:off x="18077921" y="12102198"/>
              <a:ext cx="952500" cy="9525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900"/>
            </a:p>
          </p:txBody>
        </p:sp>
        <p:pic>
          <p:nvPicPr>
            <p:cNvPr id="34832" name="Graphic 5">
              <a:extLst>
                <a:ext uri="{FF2B5EF4-FFF2-40B4-BE49-F238E27FC236}">
                  <a16:creationId xmlns:a16="http://schemas.microsoft.com/office/drawing/2014/main" id="{5A9D7F04-C068-7F77-A3C4-7D475E39F7B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30333" y="12356198"/>
              <a:ext cx="458788" cy="4572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grpSp>
      <p:grpSp>
        <p:nvGrpSpPr>
          <p:cNvPr id="34825" name="Group 18">
            <a:extLst>
              <a:ext uri="{FF2B5EF4-FFF2-40B4-BE49-F238E27FC236}">
                <a16:creationId xmlns:a16="http://schemas.microsoft.com/office/drawing/2014/main" id="{18968B57-649B-CF0D-084C-47D88B2AA47C}"/>
              </a:ext>
            </a:extLst>
          </p:cNvPr>
          <p:cNvGrpSpPr>
            <a:grpSpLocks/>
          </p:cNvGrpSpPr>
          <p:nvPr/>
        </p:nvGrpSpPr>
        <p:grpSpPr bwMode="auto">
          <a:xfrm>
            <a:off x="354013" y="6167438"/>
            <a:ext cx="357187" cy="357187"/>
            <a:chOff x="941388" y="12102198"/>
            <a:chExt cx="952500" cy="952500"/>
          </a:xfrm>
          <a:solidFill>
            <a:schemeClr val="accent1"/>
          </a:solidFill>
        </p:grpSpPr>
        <p:sp>
          <p:nvSpPr>
            <p:cNvPr id="11" name="Oval 10">
              <a:extLst>
                <a:ext uri="{FF2B5EF4-FFF2-40B4-BE49-F238E27FC236}">
                  <a16:creationId xmlns:a16="http://schemas.microsoft.com/office/drawing/2014/main" id="{914938DF-6977-868B-2CCA-B0A6EB1F1769}"/>
                </a:ext>
              </a:extLst>
            </p:cNvPr>
            <p:cNvSpPr/>
            <p:nvPr/>
          </p:nvSpPr>
          <p:spPr>
            <a:xfrm>
              <a:off x="941388" y="12102198"/>
              <a:ext cx="952500" cy="9525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900"/>
            </a:p>
          </p:txBody>
        </p:sp>
        <p:pic>
          <p:nvPicPr>
            <p:cNvPr id="34830" name="Graphic 17">
              <a:extLst>
                <a:ext uri="{FF2B5EF4-FFF2-40B4-BE49-F238E27FC236}">
                  <a16:creationId xmlns:a16="http://schemas.microsoft.com/office/drawing/2014/main" id="{86FDCB34-6800-86AC-0A65-AA5E6D33E49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76338" y="12411760"/>
              <a:ext cx="485775" cy="3333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grpSp>
      <p:sp>
        <p:nvSpPr>
          <p:cNvPr id="5" name="Rectangle 4">
            <a:extLst>
              <a:ext uri="{FF2B5EF4-FFF2-40B4-BE49-F238E27FC236}">
                <a16:creationId xmlns:a16="http://schemas.microsoft.com/office/drawing/2014/main" id="{8E3DF76F-6035-8DB0-4E5F-E7E1874E686D}"/>
              </a:ext>
            </a:extLst>
          </p:cNvPr>
          <p:cNvSpPr/>
          <p:nvPr/>
        </p:nvSpPr>
        <p:spPr>
          <a:xfrm>
            <a:off x="0" y="0"/>
            <a:ext cx="9144000" cy="1838325"/>
          </a:xfrm>
          <a:prstGeom prst="rect">
            <a:avLst/>
          </a:prstGeom>
          <a:solidFill>
            <a:srgbClr val="19405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900"/>
          </a:p>
        </p:txBody>
      </p:sp>
      <p:cxnSp>
        <p:nvCxnSpPr>
          <p:cNvPr id="13" name="Straight Connector 12">
            <a:extLst>
              <a:ext uri="{FF2B5EF4-FFF2-40B4-BE49-F238E27FC236}">
                <a16:creationId xmlns:a16="http://schemas.microsoft.com/office/drawing/2014/main" id="{78723A4A-0B70-C6F6-AAC8-6940B73221F9}"/>
              </a:ext>
            </a:extLst>
          </p:cNvPr>
          <p:cNvCxnSpPr>
            <a:cxnSpLocks/>
          </p:cNvCxnSpPr>
          <p:nvPr/>
        </p:nvCxnSpPr>
        <p:spPr>
          <a:xfrm>
            <a:off x="1528763" y="4159250"/>
            <a:ext cx="6086475" cy="0"/>
          </a:xfrm>
          <a:prstGeom prst="line">
            <a:avLst/>
          </a:prstGeom>
          <a:ln w="95250">
            <a:solidFill>
              <a:srgbClr val="52919F"/>
            </a:solidFill>
          </a:ln>
        </p:spPr>
        <p:style>
          <a:lnRef idx="1">
            <a:schemeClr val="accent1"/>
          </a:lnRef>
          <a:fillRef idx="0">
            <a:schemeClr val="accent1"/>
          </a:fillRef>
          <a:effectRef idx="0">
            <a:schemeClr val="accent1"/>
          </a:effectRef>
          <a:fontRef idx="minor">
            <a:schemeClr val="tx1"/>
          </a:fontRef>
        </p:style>
      </p:cxnSp>
      <p:pic>
        <p:nvPicPr>
          <p:cNvPr id="34828" name="Graphic 10">
            <a:extLst>
              <a:ext uri="{FF2B5EF4-FFF2-40B4-BE49-F238E27FC236}">
                <a16:creationId xmlns:a16="http://schemas.microsoft.com/office/drawing/2014/main" id="{77FD1250-206E-3103-86DE-8247E3188F7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48050" y="3416300"/>
            <a:ext cx="2247900" cy="982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1_Office Theme">
  <a:themeElements>
    <a:clrScheme name="Iowa DOT Colors">
      <a:dk1>
        <a:sysClr val="windowText" lastClr="000000"/>
      </a:dk1>
      <a:lt1>
        <a:sysClr val="window" lastClr="FFFFFF"/>
      </a:lt1>
      <a:dk2>
        <a:srgbClr val="03617A"/>
      </a:dk2>
      <a:lt2>
        <a:srgbClr val="E0A624"/>
      </a:lt2>
      <a:accent1>
        <a:srgbClr val="C6D667"/>
      </a:accent1>
      <a:accent2>
        <a:srgbClr val="19405B"/>
      </a:accent2>
      <a:accent3>
        <a:srgbClr val="70C8B8"/>
      </a:accent3>
      <a:accent4>
        <a:srgbClr val="2A6357"/>
      </a:accent4>
      <a:accent5>
        <a:srgbClr val="8E9A36"/>
      </a:accent5>
      <a:accent6>
        <a:srgbClr val="B86125"/>
      </a:accent6>
      <a:hlink>
        <a:srgbClr val="000000"/>
      </a:hlink>
      <a:folHlink>
        <a:srgbClr val="00000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Iowa DOT Colors">
      <a:dk1>
        <a:sysClr val="windowText" lastClr="000000"/>
      </a:dk1>
      <a:lt1>
        <a:sysClr val="window" lastClr="FFFFFF"/>
      </a:lt1>
      <a:dk2>
        <a:srgbClr val="03617A"/>
      </a:dk2>
      <a:lt2>
        <a:srgbClr val="E0A624"/>
      </a:lt2>
      <a:accent1>
        <a:srgbClr val="C6D667"/>
      </a:accent1>
      <a:accent2>
        <a:srgbClr val="19405B"/>
      </a:accent2>
      <a:accent3>
        <a:srgbClr val="70C8B8"/>
      </a:accent3>
      <a:accent4>
        <a:srgbClr val="2A6357"/>
      </a:accent4>
      <a:accent5>
        <a:srgbClr val="8E9A36"/>
      </a:accent5>
      <a:accent6>
        <a:srgbClr val="B86125"/>
      </a:accent6>
      <a:hlink>
        <a:srgbClr val="000000"/>
      </a:hlink>
      <a:folHlink>
        <a:srgbClr val="0000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1712</TotalTime>
  <Words>811</Words>
  <Application>Microsoft Office PowerPoint</Application>
  <PresentationFormat>On-screen Show (4:3)</PresentationFormat>
  <Paragraphs>170</Paragraphs>
  <Slides>14</Slides>
  <Notes>1</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14</vt:i4>
      </vt:variant>
    </vt:vector>
  </HeadingPairs>
  <TitlesOfParts>
    <vt:vector size="23" baseType="lpstr">
      <vt:lpstr>Arial</vt:lpstr>
      <vt:lpstr>Calibri</vt:lpstr>
      <vt:lpstr>Calibri Light</vt:lpstr>
      <vt:lpstr>PT Sans</vt:lpstr>
      <vt:lpstr>PT Sans Pro</vt:lpstr>
      <vt:lpstr>Roboto Slab</vt:lpstr>
      <vt:lpstr>Work Sans</vt:lpstr>
      <vt:lpstr>1_Office Theme</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Andersen, Christina</dc:creator>
  <cp:lastModifiedBy>Anderson, Stuart</cp:lastModifiedBy>
  <cp:revision>30</cp:revision>
  <dcterms:created xsi:type="dcterms:W3CDTF">2023-08-03T14:09:31Z</dcterms:created>
  <dcterms:modified xsi:type="dcterms:W3CDTF">2024-12-02T16:57:01Z</dcterms:modified>
</cp:coreProperties>
</file>