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4"/>
  </p:notesMasterIdLst>
  <p:sldIdLst>
    <p:sldId id="347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78085"/>
              </p:ext>
            </p:extLst>
          </p:nvPr>
        </p:nvGraphicFramePr>
        <p:xfrm>
          <a:off x="177696" y="1567496"/>
          <a:ext cx="8788608" cy="22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approximately 2,600 feet of Dakota Drive; 470 feet of Wolfe Avenue; turn lanes on Dakota Drive and a left turn lane 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Ansborough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Avenue located on the southwest side of town (Certified Site)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Waterloo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$3,788,225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$2,272,935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08784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2EF3F-189F-43AD-B6F5-8DEBCB03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88" y="3864039"/>
            <a:ext cx="4147978" cy="2427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4021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63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31</cp:revision>
  <dcterms:created xsi:type="dcterms:W3CDTF">2023-08-03T14:09:31Z</dcterms:created>
  <dcterms:modified xsi:type="dcterms:W3CDTF">2024-12-02T16:56:30Z</dcterms:modified>
</cp:coreProperties>
</file>