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895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010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2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37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5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11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108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537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29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31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59A3-0A1A-49E0-845C-AD33BD7C9218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243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59A3-0A1A-49E0-845C-AD33BD7C9218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0418F-8B41-4561-B67B-F3593C4FC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497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0666C1F-C564-4A0F-9233-F21602AA2D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0852" y="634347"/>
            <a:ext cx="6311164" cy="61546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2A076CB-2E8B-4E80-98D7-21C7825D3CAB}"/>
              </a:ext>
            </a:extLst>
          </p:cNvPr>
          <p:cNvSpPr txBox="1"/>
          <p:nvPr/>
        </p:nvSpPr>
        <p:spPr>
          <a:xfrm>
            <a:off x="793630" y="175643"/>
            <a:ext cx="8350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Project Prioritization Weighting (2020-2024 Highway Program)</a:t>
            </a:r>
          </a:p>
        </p:txBody>
      </p:sp>
    </p:spTree>
    <p:extLst>
      <p:ext uri="{BB962C8B-B14F-4D97-AF65-F5344CB8AC3E}">
        <p14:creationId xmlns:p14="http://schemas.microsoft.com/office/powerpoint/2010/main" val="691011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8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</cp:revision>
  <cp:lastPrinted>2019-02-06T18:09:46Z</cp:lastPrinted>
  <dcterms:created xsi:type="dcterms:W3CDTF">2019-02-06T18:08:18Z</dcterms:created>
  <dcterms:modified xsi:type="dcterms:W3CDTF">2019-02-06T18:10:08Z</dcterms:modified>
</cp:coreProperties>
</file>