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66447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452.9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Jan)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425.4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Jan)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503.0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(77.6)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(Dec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(87.4)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(95.7)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11,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68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February 18,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January letting was about $ 112 million.  The larger lettings are scheduled now – March.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11,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16792</TotalTime>
  <Words>138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943</cp:revision>
  <cp:lastPrinted>2020-01-28T23:38:07Z</cp:lastPrinted>
  <dcterms:created xsi:type="dcterms:W3CDTF">2001-05-04T13:55:51Z</dcterms:created>
  <dcterms:modified xsi:type="dcterms:W3CDTF">2020-01-28T23:38:31Z</dcterms:modified>
</cp:coreProperties>
</file>