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87" r:id="rId2"/>
    <p:sldId id="385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25" d="100"/>
          <a:sy n="125" d="100"/>
        </p:scale>
        <p:origin x="119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algn="r"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algn="r"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algn="r"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9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algn="r" defTabSz="932415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2020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7266447"/>
              </p:ext>
            </p:extLst>
          </p:nvPr>
        </p:nvGraphicFramePr>
        <p:xfrm>
          <a:off x="789140" y="1246688"/>
          <a:ext cx="7778662" cy="4754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16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Program Balance (June 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(51.7)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(Dec)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411.0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(Dec)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452.9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41.9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(through Jan)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425.4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(through Jan)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503.0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(77.6)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(Dec 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(87.4)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(95.7)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February 11, 2020</a:t>
            </a:r>
          </a:p>
        </p:txBody>
      </p:sp>
    </p:spTree>
    <p:extLst>
      <p:ext uri="{BB962C8B-B14F-4D97-AF65-F5344CB8AC3E}">
        <p14:creationId xmlns:p14="http://schemas.microsoft.com/office/powerpoint/2010/main" val="2752805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2020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Continues to fluctuate from month-to-month but overall higher than forecast and expect that to continue.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68 percent of the FY 2020 Program has now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is scheduled for February 18, 2020.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January letting was about $ 112 million.  The larger lettings are scheduled now – March.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February 11, 2020</a:t>
            </a:r>
          </a:p>
        </p:txBody>
      </p:sp>
    </p:spTree>
    <p:extLst>
      <p:ext uri="{BB962C8B-B14F-4D97-AF65-F5344CB8AC3E}">
        <p14:creationId xmlns:p14="http://schemas.microsoft.com/office/powerpoint/2010/main" val="2318919065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16792</TotalTime>
  <Words>138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2020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Tebben, Donald</cp:lastModifiedBy>
  <cp:revision>943</cp:revision>
  <cp:lastPrinted>2020-01-28T23:38:07Z</cp:lastPrinted>
  <dcterms:created xsi:type="dcterms:W3CDTF">2001-05-04T13:55:51Z</dcterms:created>
  <dcterms:modified xsi:type="dcterms:W3CDTF">2020-01-28T23:38:31Z</dcterms:modified>
</cp:coreProperties>
</file>