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46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68" d="100"/>
          <a:sy n="68" d="100"/>
        </p:scale>
        <p:origin x="80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02729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1,882 feet of Harts Mill Road.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$781,250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$625,000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Immediate Opportunity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ED0B133-F1FB-4ABA-A93B-E99BB9BC8398}"/>
              </a:ext>
            </a:extLst>
          </p:cNvPr>
          <p:cNvSpPr txBox="1"/>
          <p:nvPr/>
        </p:nvSpPr>
        <p:spPr>
          <a:xfrm>
            <a:off x="143105" y="5733256"/>
            <a:ext cx="32584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T Sans" panose="020B0503020203020204"/>
                <a:cs typeface="Arial" pitchFamily="34" charset="0"/>
              </a:rPr>
              <a:t>RISE Cost/Job Assisted:     $11,792.45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Capital Investment/RISE $: $224.25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Company Average Wages: $30.20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Percent </a:t>
            </a:r>
            <a:r>
              <a:rPr lang="en-US" sz="14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400" dirty="0">
                <a:latin typeface="PT Sans" panose="020B0503020203020204"/>
                <a:cs typeface="Arial" pitchFamily="34" charset="0"/>
              </a:rPr>
              <a:t> Wage</a:t>
            </a:r>
            <a:r>
              <a:rPr lang="en-US" sz="1400">
                <a:latin typeface="PT Sans" panose="020B0503020203020204"/>
                <a:cs typeface="Arial" pitchFamily="34" charset="0"/>
              </a:rPr>
              <a:t>:  181%</a:t>
            </a:r>
            <a:endParaRPr lang="en-US" sz="1400" dirty="0">
              <a:latin typeface="PT Sans" panose="020B0503020203020204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EAA8D-7E9B-4405-A7FA-32090011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86" y="3914320"/>
            <a:ext cx="4266783" cy="25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12651</TotalTime>
  <Words>68</Words>
  <Application>Microsoft Office PowerPoint</Application>
  <PresentationFormat>On-screen Show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216</cp:revision>
  <cp:lastPrinted>2020-01-03T17:22:44Z</cp:lastPrinted>
  <dcterms:created xsi:type="dcterms:W3CDTF">2014-05-10T08:44:16Z</dcterms:created>
  <dcterms:modified xsi:type="dcterms:W3CDTF">2020-01-30T23:22:14Z</dcterms:modified>
</cp:coreProperties>
</file>