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5"/>
    <p:sldMasterId id="2147483699" r:id="rId6"/>
    <p:sldMasterId id="2147483716" r:id="rId7"/>
  </p:sldMasterIdLst>
  <p:notesMasterIdLst>
    <p:notesMasterId r:id="rId23"/>
  </p:notesMasterIdLst>
  <p:sldIdLst>
    <p:sldId id="336" r:id="rId8"/>
    <p:sldId id="337" r:id="rId9"/>
    <p:sldId id="271" r:id="rId10"/>
    <p:sldId id="329" r:id="rId11"/>
    <p:sldId id="353" r:id="rId12"/>
    <p:sldId id="354" r:id="rId13"/>
    <p:sldId id="325" r:id="rId14"/>
    <p:sldId id="321" r:id="rId15"/>
    <p:sldId id="324" r:id="rId16"/>
    <p:sldId id="347" r:id="rId17"/>
    <p:sldId id="341" r:id="rId18"/>
    <p:sldId id="348" r:id="rId19"/>
    <p:sldId id="323" r:id="rId20"/>
    <p:sldId id="349" r:id="rId21"/>
    <p:sldId id="313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ubrich, Matthew" initials="HM" lastIdx="1" clrIdx="0">
    <p:extLst>
      <p:ext uri="{19B8F6BF-5375-455C-9EA6-DF929625EA0E}">
        <p15:presenceInfo xmlns:p15="http://schemas.microsoft.com/office/powerpoint/2012/main" userId="S-1-5-21-133048727-1090477886-634672238-3672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5124"/>
    <a:srgbClr val="A68376"/>
    <a:srgbClr val="BE8E84"/>
    <a:srgbClr val="D0BD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335" autoAdjust="0"/>
  </p:normalViewPr>
  <p:slideViewPr>
    <p:cSldViewPr snapToGrid="0">
      <p:cViewPr varScale="1">
        <p:scale>
          <a:sx n="105" d="100"/>
          <a:sy n="105" d="100"/>
        </p:scale>
        <p:origin x="119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8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image" Target="../media/image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image" Target="../media/image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3D1DBD-04EE-41C0-92B7-234C73C0D55D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1D9091F4-3210-4165-B94A-3BA491B916D8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Economics</a:t>
          </a:r>
        </a:p>
      </dgm:t>
    </dgm:pt>
    <dgm:pt modelId="{4617B85B-04E8-41BA-9F79-B8FACA556A99}" type="parTrans" cxnId="{4FF7729F-6332-455E-8544-F888E4B9CC93}">
      <dgm:prSet/>
      <dgm:spPr/>
      <dgm:t>
        <a:bodyPr/>
        <a:lstStyle/>
        <a:p>
          <a:endParaRPr lang="en-US"/>
        </a:p>
      </dgm:t>
    </dgm:pt>
    <dgm:pt modelId="{9C6D543B-029F-4FA5-80D7-C610B99EB75F}" type="sibTrans" cxnId="{4FF7729F-6332-455E-8544-F888E4B9CC93}">
      <dgm:prSet/>
      <dgm:spPr/>
      <dgm:t>
        <a:bodyPr/>
        <a:lstStyle/>
        <a:p>
          <a:endParaRPr lang="en-US"/>
        </a:p>
      </dgm:t>
    </dgm:pt>
    <dgm:pt modelId="{CD7D8445-0473-4C43-B131-0152A02C8F81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Safety</a:t>
          </a:r>
        </a:p>
      </dgm:t>
    </dgm:pt>
    <dgm:pt modelId="{BB00DFCF-92EA-451C-B894-432A69D0B0F5}" type="parTrans" cxnId="{CD1E07DA-6BB5-4F15-9108-6BAFE138C4EC}">
      <dgm:prSet/>
      <dgm:spPr/>
      <dgm:t>
        <a:bodyPr/>
        <a:lstStyle/>
        <a:p>
          <a:endParaRPr lang="en-US"/>
        </a:p>
      </dgm:t>
    </dgm:pt>
    <dgm:pt modelId="{68E33749-2EA6-4D35-BCAC-711CF3ADF829}" type="sibTrans" cxnId="{CD1E07DA-6BB5-4F15-9108-6BAFE138C4EC}">
      <dgm:prSet/>
      <dgm:spPr/>
      <dgm:t>
        <a:bodyPr/>
        <a:lstStyle/>
        <a:p>
          <a:endParaRPr lang="en-US"/>
        </a:p>
      </dgm:t>
    </dgm:pt>
    <dgm:pt modelId="{EBDA515A-D024-41A5-AD8A-CD355EE5914B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Mobility</a:t>
          </a:r>
        </a:p>
      </dgm:t>
    </dgm:pt>
    <dgm:pt modelId="{8732CFBD-9F14-466E-BD28-66138E46162A}" type="parTrans" cxnId="{FA167A50-793B-49EB-A32B-BDE53BB83A92}">
      <dgm:prSet/>
      <dgm:spPr/>
      <dgm:t>
        <a:bodyPr/>
        <a:lstStyle/>
        <a:p>
          <a:endParaRPr lang="en-US"/>
        </a:p>
      </dgm:t>
    </dgm:pt>
    <dgm:pt modelId="{906C7DE9-EC89-4F75-B471-AD6FB856B179}" type="sibTrans" cxnId="{FA167A50-793B-49EB-A32B-BDE53BB83A92}">
      <dgm:prSet/>
      <dgm:spPr/>
      <dgm:t>
        <a:bodyPr/>
        <a:lstStyle/>
        <a:p>
          <a:endParaRPr lang="en-US"/>
        </a:p>
      </dgm:t>
    </dgm:pt>
    <dgm:pt modelId="{7687F560-16DF-44A4-9AE2-B67F31C563A7}" type="pres">
      <dgm:prSet presAssocID="{CC3D1DBD-04EE-41C0-92B7-234C73C0D55D}" presName="Name0" presStyleCnt="0">
        <dgm:presLayoutVars>
          <dgm:dir/>
          <dgm:resizeHandles val="exact"/>
        </dgm:presLayoutVars>
      </dgm:prSet>
      <dgm:spPr/>
    </dgm:pt>
    <dgm:pt modelId="{CDF1B24A-0F68-4E7B-A24C-3FC3F7B0927B}" type="pres">
      <dgm:prSet presAssocID="{CC3D1DBD-04EE-41C0-92B7-234C73C0D55D}" presName="fgShape" presStyleLbl="fgShp" presStyleIdx="0" presStyleCnt="1" custScaleY="172362" custLinFactNeighborX="683" custLinFactNeighborY="-10237"/>
      <dgm:spPr>
        <a:solidFill>
          <a:srgbClr val="990000"/>
        </a:solidFill>
      </dgm:spPr>
    </dgm:pt>
    <dgm:pt modelId="{DB9E517A-4681-4A8E-8204-4BD691C01D1C}" type="pres">
      <dgm:prSet presAssocID="{CC3D1DBD-04EE-41C0-92B7-234C73C0D55D}" presName="linComp" presStyleCnt="0"/>
      <dgm:spPr/>
    </dgm:pt>
    <dgm:pt modelId="{DA0FAF99-4919-4079-9E3A-DC24A4DFAA46}" type="pres">
      <dgm:prSet presAssocID="{1D9091F4-3210-4165-B94A-3BA491B916D8}" presName="compNode" presStyleCnt="0"/>
      <dgm:spPr/>
    </dgm:pt>
    <dgm:pt modelId="{35B560E2-3817-458F-94D5-0E89489F9B8B}" type="pres">
      <dgm:prSet presAssocID="{1D9091F4-3210-4165-B94A-3BA491B916D8}" presName="bkgdShape" presStyleLbl="node1" presStyleIdx="0" presStyleCnt="3" custLinFactX="100000" custLinFactNeighborX="106333" custLinFactNeighborY="214"/>
      <dgm:spPr/>
    </dgm:pt>
    <dgm:pt modelId="{C585E55D-B476-446B-B0ED-7C05DE7961D2}" type="pres">
      <dgm:prSet presAssocID="{1D9091F4-3210-4165-B94A-3BA491B916D8}" presName="nodeTx" presStyleLbl="node1" presStyleIdx="0" presStyleCnt="3">
        <dgm:presLayoutVars>
          <dgm:bulletEnabled val="1"/>
        </dgm:presLayoutVars>
      </dgm:prSet>
      <dgm:spPr/>
    </dgm:pt>
    <dgm:pt modelId="{35BE9E60-2A4C-4F63-8307-814030F30D54}" type="pres">
      <dgm:prSet presAssocID="{1D9091F4-3210-4165-B94A-3BA491B916D8}" presName="invisiNode" presStyleLbl="node1" presStyleIdx="0" presStyleCnt="3"/>
      <dgm:spPr/>
    </dgm:pt>
    <dgm:pt modelId="{90D21B2A-C43D-4D30-BF06-CE13CE3102D4}" type="pres">
      <dgm:prSet presAssocID="{1D9091F4-3210-4165-B94A-3BA491B916D8}" presName="imagNode" presStyleLbl="fgImgPlace1" presStyleIdx="0" presStyleCnt="3" custLinFactX="200000" custLinFactNeighborX="256120" custLinFactNeighborY="2559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9F74364-2C9E-4800-B583-FC3F0971F984}" type="pres">
      <dgm:prSet presAssocID="{9C6D543B-029F-4FA5-80D7-C610B99EB75F}" presName="sibTrans" presStyleLbl="sibTrans2D1" presStyleIdx="0" presStyleCnt="0"/>
      <dgm:spPr/>
    </dgm:pt>
    <dgm:pt modelId="{03E9E5E6-8345-4675-AE87-5D20D035ED95}" type="pres">
      <dgm:prSet presAssocID="{CD7D8445-0473-4C43-B131-0152A02C8F81}" presName="compNode" presStyleCnt="0"/>
      <dgm:spPr/>
    </dgm:pt>
    <dgm:pt modelId="{9FE95C9D-76FB-422D-B9DB-86F81C5F910D}" type="pres">
      <dgm:prSet presAssocID="{CD7D8445-0473-4C43-B131-0152A02C8F81}" presName="bkgdShape" presStyleLbl="node1" presStyleIdx="1" presStyleCnt="3" custLinFactX="-2754" custLinFactNeighborX="-100000" custLinFactNeighborY="332"/>
      <dgm:spPr/>
    </dgm:pt>
    <dgm:pt modelId="{77D640AA-2D63-41D8-8289-C8EAC1EA73AE}" type="pres">
      <dgm:prSet presAssocID="{CD7D8445-0473-4C43-B131-0152A02C8F81}" presName="nodeTx" presStyleLbl="node1" presStyleIdx="1" presStyleCnt="3">
        <dgm:presLayoutVars>
          <dgm:bulletEnabled val="1"/>
        </dgm:presLayoutVars>
      </dgm:prSet>
      <dgm:spPr/>
    </dgm:pt>
    <dgm:pt modelId="{3AEE9475-D2C3-4743-97BF-C6BC9BEA3779}" type="pres">
      <dgm:prSet presAssocID="{CD7D8445-0473-4C43-B131-0152A02C8F81}" presName="invisiNode" presStyleLbl="node1" presStyleIdx="1" presStyleCnt="3"/>
      <dgm:spPr/>
    </dgm:pt>
    <dgm:pt modelId="{C918145F-F89A-4435-A4C5-738DC7AE9CC8}" type="pres">
      <dgm:prSet presAssocID="{CD7D8445-0473-4C43-B131-0152A02C8F81}" presName="imagNode" presStyleLbl="fgImgPlace1" presStyleIdx="1" presStyleCnt="3" custLinFactX="-100000" custLinFactNeighborX="-125206" custLinFactNeighborY="2989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5000" r="-35000"/>
          </a:stretch>
        </a:blipFill>
      </dgm:spPr>
    </dgm:pt>
    <dgm:pt modelId="{7D12763A-86E8-4E26-8240-9FEF18EC13C3}" type="pres">
      <dgm:prSet presAssocID="{68E33749-2EA6-4D35-BCAC-711CF3ADF829}" presName="sibTrans" presStyleLbl="sibTrans2D1" presStyleIdx="0" presStyleCnt="0"/>
      <dgm:spPr/>
    </dgm:pt>
    <dgm:pt modelId="{BF9DEDF8-FBE7-4C88-A12C-589992F42AD3}" type="pres">
      <dgm:prSet presAssocID="{EBDA515A-D024-41A5-AD8A-CD355EE5914B}" presName="compNode" presStyleCnt="0"/>
      <dgm:spPr/>
    </dgm:pt>
    <dgm:pt modelId="{2C22F102-0939-4C4C-97B5-7732B2F6BFE8}" type="pres">
      <dgm:prSet presAssocID="{EBDA515A-D024-41A5-AD8A-CD355EE5914B}" presName="bkgdShape" presStyleLbl="node1" presStyleIdx="2" presStyleCnt="3" custLinFactX="-2938" custLinFactNeighborX="-100000" custLinFactNeighborY="214"/>
      <dgm:spPr/>
    </dgm:pt>
    <dgm:pt modelId="{2530C00B-A61F-492E-9A0C-A216C45BC95D}" type="pres">
      <dgm:prSet presAssocID="{EBDA515A-D024-41A5-AD8A-CD355EE5914B}" presName="nodeTx" presStyleLbl="node1" presStyleIdx="2" presStyleCnt="3">
        <dgm:presLayoutVars>
          <dgm:bulletEnabled val="1"/>
        </dgm:presLayoutVars>
      </dgm:prSet>
      <dgm:spPr/>
    </dgm:pt>
    <dgm:pt modelId="{AC97B1AE-6BDE-4A86-B7B6-A2996D408631}" type="pres">
      <dgm:prSet presAssocID="{EBDA515A-D024-41A5-AD8A-CD355EE5914B}" presName="invisiNode" presStyleLbl="node1" presStyleIdx="2" presStyleCnt="3"/>
      <dgm:spPr/>
    </dgm:pt>
    <dgm:pt modelId="{6A968E8C-E776-48B3-B158-10492DBAFE72}" type="pres">
      <dgm:prSet presAssocID="{EBDA515A-D024-41A5-AD8A-CD355EE5914B}" presName="imagNode" presStyleLbl="fgImgPlace1" presStyleIdx="2" presStyleCnt="3" custLinFactX="-100000" custLinFactNeighborX="-125490" custLinFactNeighborY="1993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F27F7B5B-EE6B-4B82-9BB1-B2C3EC2F4372}" type="presOf" srcId="{EBDA515A-D024-41A5-AD8A-CD355EE5914B}" destId="{2530C00B-A61F-492E-9A0C-A216C45BC95D}" srcOrd="1" destOrd="0" presId="urn:microsoft.com/office/officeart/2005/8/layout/hList7"/>
    <dgm:cxn modelId="{F81A7D5B-ED68-4ACF-AE95-5A6F8EF4C278}" type="presOf" srcId="{CC3D1DBD-04EE-41C0-92B7-234C73C0D55D}" destId="{7687F560-16DF-44A4-9AE2-B67F31C563A7}" srcOrd="0" destOrd="0" presId="urn:microsoft.com/office/officeart/2005/8/layout/hList7"/>
    <dgm:cxn modelId="{FA167A50-793B-49EB-A32B-BDE53BB83A92}" srcId="{CC3D1DBD-04EE-41C0-92B7-234C73C0D55D}" destId="{EBDA515A-D024-41A5-AD8A-CD355EE5914B}" srcOrd="2" destOrd="0" parTransId="{8732CFBD-9F14-466E-BD28-66138E46162A}" sibTransId="{906C7DE9-EC89-4F75-B471-AD6FB856B179}"/>
    <dgm:cxn modelId="{786DC975-51C2-4032-BC21-487D9B797E2B}" type="presOf" srcId="{9C6D543B-029F-4FA5-80D7-C610B99EB75F}" destId="{89F74364-2C9E-4800-B583-FC3F0971F984}" srcOrd="0" destOrd="0" presId="urn:microsoft.com/office/officeart/2005/8/layout/hList7"/>
    <dgm:cxn modelId="{1B54327A-B243-4E62-84D3-D1BF7F5F9B7E}" type="presOf" srcId="{EBDA515A-D024-41A5-AD8A-CD355EE5914B}" destId="{2C22F102-0939-4C4C-97B5-7732B2F6BFE8}" srcOrd="0" destOrd="0" presId="urn:microsoft.com/office/officeart/2005/8/layout/hList7"/>
    <dgm:cxn modelId="{EB64A07B-D32E-4356-81D4-4176ECAB63F7}" type="presOf" srcId="{68E33749-2EA6-4D35-BCAC-711CF3ADF829}" destId="{7D12763A-86E8-4E26-8240-9FEF18EC13C3}" srcOrd="0" destOrd="0" presId="urn:microsoft.com/office/officeart/2005/8/layout/hList7"/>
    <dgm:cxn modelId="{1B13517D-001B-4929-BC9F-1D9217DDA121}" type="presOf" srcId="{1D9091F4-3210-4165-B94A-3BA491B916D8}" destId="{C585E55D-B476-446B-B0ED-7C05DE7961D2}" srcOrd="1" destOrd="0" presId="urn:microsoft.com/office/officeart/2005/8/layout/hList7"/>
    <dgm:cxn modelId="{4FF7729F-6332-455E-8544-F888E4B9CC93}" srcId="{CC3D1DBD-04EE-41C0-92B7-234C73C0D55D}" destId="{1D9091F4-3210-4165-B94A-3BA491B916D8}" srcOrd="0" destOrd="0" parTransId="{4617B85B-04E8-41BA-9F79-B8FACA556A99}" sibTransId="{9C6D543B-029F-4FA5-80D7-C610B99EB75F}"/>
    <dgm:cxn modelId="{0F2AF3C3-D8C5-431A-AD9F-97F698849466}" type="presOf" srcId="{CD7D8445-0473-4C43-B131-0152A02C8F81}" destId="{77D640AA-2D63-41D8-8289-C8EAC1EA73AE}" srcOrd="1" destOrd="0" presId="urn:microsoft.com/office/officeart/2005/8/layout/hList7"/>
    <dgm:cxn modelId="{9A4680D1-B6AB-4C50-80E6-6F9196BA7C92}" type="presOf" srcId="{CD7D8445-0473-4C43-B131-0152A02C8F81}" destId="{9FE95C9D-76FB-422D-B9DB-86F81C5F910D}" srcOrd="0" destOrd="0" presId="urn:microsoft.com/office/officeart/2005/8/layout/hList7"/>
    <dgm:cxn modelId="{CD1E07DA-6BB5-4F15-9108-6BAFE138C4EC}" srcId="{CC3D1DBD-04EE-41C0-92B7-234C73C0D55D}" destId="{CD7D8445-0473-4C43-B131-0152A02C8F81}" srcOrd="1" destOrd="0" parTransId="{BB00DFCF-92EA-451C-B894-432A69D0B0F5}" sibTransId="{68E33749-2EA6-4D35-BCAC-711CF3ADF829}"/>
    <dgm:cxn modelId="{97BE86F1-5C03-43DC-9C99-A7C1D60B8B0B}" type="presOf" srcId="{1D9091F4-3210-4165-B94A-3BA491B916D8}" destId="{35B560E2-3817-458F-94D5-0E89489F9B8B}" srcOrd="0" destOrd="0" presId="urn:microsoft.com/office/officeart/2005/8/layout/hList7"/>
    <dgm:cxn modelId="{8F45DA56-2E43-4010-972C-1D7F01BAF745}" type="presParOf" srcId="{7687F560-16DF-44A4-9AE2-B67F31C563A7}" destId="{CDF1B24A-0F68-4E7B-A24C-3FC3F7B0927B}" srcOrd="0" destOrd="0" presId="urn:microsoft.com/office/officeart/2005/8/layout/hList7"/>
    <dgm:cxn modelId="{C852BBC7-676E-4AB4-A438-85F27A3B94E2}" type="presParOf" srcId="{7687F560-16DF-44A4-9AE2-B67F31C563A7}" destId="{DB9E517A-4681-4A8E-8204-4BD691C01D1C}" srcOrd="1" destOrd="0" presId="urn:microsoft.com/office/officeart/2005/8/layout/hList7"/>
    <dgm:cxn modelId="{BBE66DA0-EC51-47E7-BE1D-C8E5763A71DD}" type="presParOf" srcId="{DB9E517A-4681-4A8E-8204-4BD691C01D1C}" destId="{DA0FAF99-4919-4079-9E3A-DC24A4DFAA46}" srcOrd="0" destOrd="0" presId="urn:microsoft.com/office/officeart/2005/8/layout/hList7"/>
    <dgm:cxn modelId="{47665B36-FDA4-4651-9E38-EF8F4AA8FC18}" type="presParOf" srcId="{DA0FAF99-4919-4079-9E3A-DC24A4DFAA46}" destId="{35B560E2-3817-458F-94D5-0E89489F9B8B}" srcOrd="0" destOrd="0" presId="urn:microsoft.com/office/officeart/2005/8/layout/hList7"/>
    <dgm:cxn modelId="{8CCCE1E5-09DF-4DDD-B0E0-B0F877F85C07}" type="presParOf" srcId="{DA0FAF99-4919-4079-9E3A-DC24A4DFAA46}" destId="{C585E55D-B476-446B-B0ED-7C05DE7961D2}" srcOrd="1" destOrd="0" presId="urn:microsoft.com/office/officeart/2005/8/layout/hList7"/>
    <dgm:cxn modelId="{48B042EE-D856-42B3-8816-5195005700B2}" type="presParOf" srcId="{DA0FAF99-4919-4079-9E3A-DC24A4DFAA46}" destId="{35BE9E60-2A4C-4F63-8307-814030F30D54}" srcOrd="2" destOrd="0" presId="urn:microsoft.com/office/officeart/2005/8/layout/hList7"/>
    <dgm:cxn modelId="{20377834-60D0-4300-BB4C-8A5A9432BDDE}" type="presParOf" srcId="{DA0FAF99-4919-4079-9E3A-DC24A4DFAA46}" destId="{90D21B2A-C43D-4D30-BF06-CE13CE3102D4}" srcOrd="3" destOrd="0" presId="urn:microsoft.com/office/officeart/2005/8/layout/hList7"/>
    <dgm:cxn modelId="{EB22E52B-ACFB-43F0-B31B-1BF5541BDB89}" type="presParOf" srcId="{DB9E517A-4681-4A8E-8204-4BD691C01D1C}" destId="{89F74364-2C9E-4800-B583-FC3F0971F984}" srcOrd="1" destOrd="0" presId="urn:microsoft.com/office/officeart/2005/8/layout/hList7"/>
    <dgm:cxn modelId="{E4A70196-E02F-40DE-AAA9-C08552C726A4}" type="presParOf" srcId="{DB9E517A-4681-4A8E-8204-4BD691C01D1C}" destId="{03E9E5E6-8345-4675-AE87-5D20D035ED95}" srcOrd="2" destOrd="0" presId="urn:microsoft.com/office/officeart/2005/8/layout/hList7"/>
    <dgm:cxn modelId="{D4BC21E6-33D4-45BF-84EA-8EE98EB044FE}" type="presParOf" srcId="{03E9E5E6-8345-4675-AE87-5D20D035ED95}" destId="{9FE95C9D-76FB-422D-B9DB-86F81C5F910D}" srcOrd="0" destOrd="0" presId="urn:microsoft.com/office/officeart/2005/8/layout/hList7"/>
    <dgm:cxn modelId="{CA8CA539-A9DF-499C-82D0-30B13D6F483E}" type="presParOf" srcId="{03E9E5E6-8345-4675-AE87-5D20D035ED95}" destId="{77D640AA-2D63-41D8-8289-C8EAC1EA73AE}" srcOrd="1" destOrd="0" presId="urn:microsoft.com/office/officeart/2005/8/layout/hList7"/>
    <dgm:cxn modelId="{A85DDAE0-E06D-4D43-B5A2-3D103835212A}" type="presParOf" srcId="{03E9E5E6-8345-4675-AE87-5D20D035ED95}" destId="{3AEE9475-D2C3-4743-97BF-C6BC9BEA3779}" srcOrd="2" destOrd="0" presId="urn:microsoft.com/office/officeart/2005/8/layout/hList7"/>
    <dgm:cxn modelId="{AFF5B236-08E6-484B-A2B4-B50ACA070278}" type="presParOf" srcId="{03E9E5E6-8345-4675-AE87-5D20D035ED95}" destId="{C918145F-F89A-4435-A4C5-738DC7AE9CC8}" srcOrd="3" destOrd="0" presId="urn:microsoft.com/office/officeart/2005/8/layout/hList7"/>
    <dgm:cxn modelId="{06C3A9DD-70DB-4123-B34C-157B4E05F5C0}" type="presParOf" srcId="{DB9E517A-4681-4A8E-8204-4BD691C01D1C}" destId="{7D12763A-86E8-4E26-8240-9FEF18EC13C3}" srcOrd="3" destOrd="0" presId="urn:microsoft.com/office/officeart/2005/8/layout/hList7"/>
    <dgm:cxn modelId="{2CDFADCA-E350-48AD-B773-2AE2B03D282C}" type="presParOf" srcId="{DB9E517A-4681-4A8E-8204-4BD691C01D1C}" destId="{BF9DEDF8-FBE7-4C88-A12C-589992F42AD3}" srcOrd="4" destOrd="0" presId="urn:microsoft.com/office/officeart/2005/8/layout/hList7"/>
    <dgm:cxn modelId="{9E2270D2-D96B-4292-83B1-C987B1855358}" type="presParOf" srcId="{BF9DEDF8-FBE7-4C88-A12C-589992F42AD3}" destId="{2C22F102-0939-4C4C-97B5-7732B2F6BFE8}" srcOrd="0" destOrd="0" presId="urn:microsoft.com/office/officeart/2005/8/layout/hList7"/>
    <dgm:cxn modelId="{CFD71759-541E-421D-BFA7-0BE988F5B4DC}" type="presParOf" srcId="{BF9DEDF8-FBE7-4C88-A12C-589992F42AD3}" destId="{2530C00B-A61F-492E-9A0C-A216C45BC95D}" srcOrd="1" destOrd="0" presId="urn:microsoft.com/office/officeart/2005/8/layout/hList7"/>
    <dgm:cxn modelId="{2F1A0B72-7C97-49D2-8B48-6056CB6FA86B}" type="presParOf" srcId="{BF9DEDF8-FBE7-4C88-A12C-589992F42AD3}" destId="{AC97B1AE-6BDE-4A86-B7B6-A2996D408631}" srcOrd="2" destOrd="0" presId="urn:microsoft.com/office/officeart/2005/8/layout/hList7"/>
    <dgm:cxn modelId="{7E049372-2E02-4A75-AF92-4668E8B2B8CC}" type="presParOf" srcId="{BF9DEDF8-FBE7-4C88-A12C-589992F42AD3}" destId="{6A968E8C-E776-48B3-B158-10492DBAFE72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49E8C6-E476-492E-BB4D-EE42CFE9E397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49294D-EEC6-4E09-9799-50E507CB04D1}">
      <dgm:prSet phldrT="[Text]" custT="1"/>
      <dgm:spPr>
        <a:solidFill>
          <a:schemeClr val="tx1">
            <a:lumMod val="50000"/>
            <a:lumOff val="50000"/>
          </a:schemeClr>
        </a:solidFill>
        <a:effectLst>
          <a:outerShdw blurRad="76200" dist="101600" dir="2700000" algn="tl" rotWithShape="0">
            <a:prstClr val="black">
              <a:alpha val="40000"/>
            </a:prstClr>
          </a:outerShdw>
        </a:effectLst>
      </dgm:spPr>
      <dgm:t>
        <a:bodyPr lIns="0" rIns="0"/>
        <a:lstStyle/>
        <a:p>
          <a:pPr algn="ctr">
            <a:spcAft>
              <a:spcPts val="0"/>
            </a:spcAft>
          </a:pPr>
          <a:r>
            <a:rPr lang="en-US" sz="2800" baseline="0" dirty="0">
              <a:solidFill>
                <a:schemeClr val="bg1"/>
              </a:solidFill>
            </a:rPr>
            <a:t>319 Iowa</a:t>
          </a:r>
        </a:p>
        <a:p>
          <a:pPr algn="ctr">
            <a:spcAft>
              <a:spcPts val="0"/>
            </a:spcAft>
          </a:pPr>
          <a:r>
            <a:rPr lang="en-US" sz="2700" baseline="0" dirty="0">
              <a:solidFill>
                <a:schemeClr val="bg1"/>
              </a:solidFill>
            </a:rPr>
            <a:t>Fatalities</a:t>
          </a:r>
          <a:r>
            <a:rPr lang="en-US" sz="2800" baseline="0" dirty="0">
              <a:solidFill>
                <a:schemeClr val="bg1"/>
              </a:solidFill>
            </a:rPr>
            <a:t> </a:t>
          </a:r>
        </a:p>
        <a:p>
          <a:pPr algn="ctr">
            <a:spcAft>
              <a:spcPts val="0"/>
            </a:spcAft>
          </a:pPr>
          <a:r>
            <a:rPr lang="en-US" sz="2800" baseline="0" dirty="0">
              <a:solidFill>
                <a:schemeClr val="bg1"/>
              </a:solidFill>
            </a:rPr>
            <a:t>in 2018</a:t>
          </a:r>
        </a:p>
      </dgm:t>
    </dgm:pt>
    <dgm:pt modelId="{6DD763EF-EEFC-4269-A9AA-2FD1021981B2}" type="parTrans" cxnId="{2C180BE7-C34E-4B61-B6C0-EA48569BF310}">
      <dgm:prSet/>
      <dgm:spPr/>
      <dgm:t>
        <a:bodyPr/>
        <a:lstStyle/>
        <a:p>
          <a:endParaRPr lang="en-US"/>
        </a:p>
      </dgm:t>
    </dgm:pt>
    <dgm:pt modelId="{3CE3EED9-DFB3-4862-B72A-9A9824F55B79}" type="sibTrans" cxnId="{2C180BE7-C34E-4B61-B6C0-EA48569BF310}">
      <dgm:prSet custT="1"/>
      <dgm:spPr>
        <a:solidFill>
          <a:schemeClr val="tx1">
            <a:lumMod val="50000"/>
            <a:lumOff val="50000"/>
          </a:schemeClr>
        </a:solidFill>
        <a:effectLst>
          <a:outerShdw blurRad="76200" dist="1016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800" b="0" i="0" dirty="0"/>
            <a:t>36,560</a:t>
          </a:r>
          <a:r>
            <a:rPr lang="en-US" sz="2800" dirty="0">
              <a:solidFill>
                <a:schemeClr val="bg1"/>
              </a:solidFill>
            </a:rPr>
            <a:t> US Fatalities in 2018</a:t>
          </a:r>
        </a:p>
      </dgm:t>
    </dgm:pt>
    <dgm:pt modelId="{5A9E3444-D591-45B2-8516-71976747B62F}">
      <dgm:prSet phldrT="[Text]" custT="1"/>
      <dgm:spPr>
        <a:solidFill>
          <a:schemeClr val="tx1">
            <a:lumMod val="50000"/>
            <a:lumOff val="50000"/>
          </a:schemeClr>
        </a:solidFill>
        <a:effectLst>
          <a:outerShdw blurRad="76200" dist="1016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400" dirty="0">
              <a:solidFill>
                <a:schemeClr val="bg1"/>
              </a:solidFill>
            </a:rPr>
            <a:t>Around 3,000 incidents per month</a:t>
          </a:r>
        </a:p>
      </dgm:t>
    </dgm:pt>
    <dgm:pt modelId="{2382F34E-00DE-4DB8-91F4-C04E8926A65B}" type="parTrans" cxnId="{F44CD217-32FC-4A50-93F0-5722896BC3FF}">
      <dgm:prSet/>
      <dgm:spPr/>
      <dgm:t>
        <a:bodyPr/>
        <a:lstStyle/>
        <a:p>
          <a:endParaRPr lang="en-US"/>
        </a:p>
      </dgm:t>
    </dgm:pt>
    <dgm:pt modelId="{DDC0681A-BAA4-44D1-8806-968397616D74}" type="sibTrans" cxnId="{F44CD217-32FC-4A50-93F0-5722896BC3FF}">
      <dgm:prSet custT="1"/>
      <dgm:spPr>
        <a:solidFill>
          <a:schemeClr val="tx1">
            <a:lumMod val="50000"/>
            <a:lumOff val="50000"/>
          </a:schemeClr>
        </a:solidFill>
        <a:effectLst>
          <a:outerShdw blurRad="76200" dist="1016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400" dirty="0">
              <a:solidFill>
                <a:schemeClr val="bg1"/>
              </a:solidFill>
            </a:rPr>
            <a:t>61 minutes average lane blockage</a:t>
          </a:r>
        </a:p>
      </dgm:t>
    </dgm:pt>
    <dgm:pt modelId="{D64BB77F-1EEF-481B-8926-60A449CCA954}" type="pres">
      <dgm:prSet presAssocID="{C749E8C6-E476-492E-BB4D-EE42CFE9E397}" presName="Name0" presStyleCnt="0">
        <dgm:presLayoutVars>
          <dgm:chMax/>
          <dgm:chPref/>
          <dgm:dir/>
          <dgm:animLvl val="lvl"/>
        </dgm:presLayoutVars>
      </dgm:prSet>
      <dgm:spPr/>
    </dgm:pt>
    <dgm:pt modelId="{796DC8DD-BB04-4B1B-AD2B-5C84A196F938}" type="pres">
      <dgm:prSet presAssocID="{C849294D-EEC6-4E09-9799-50E507CB04D1}" presName="composite" presStyleCnt="0"/>
      <dgm:spPr/>
    </dgm:pt>
    <dgm:pt modelId="{061A9AA7-F704-4614-8D05-AE9E0C6D0E10}" type="pres">
      <dgm:prSet presAssocID="{C849294D-EEC6-4E09-9799-50E507CB04D1}" presName="Parent1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996B7910-0F0A-4A91-98E8-8C9713BF85E2}" type="pres">
      <dgm:prSet presAssocID="{C849294D-EEC6-4E09-9799-50E507CB04D1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0AB90794-9497-44A0-B3F7-760ACD0AA378}" type="pres">
      <dgm:prSet presAssocID="{C849294D-EEC6-4E09-9799-50E507CB04D1}" presName="BalanceSpacing" presStyleCnt="0"/>
      <dgm:spPr/>
    </dgm:pt>
    <dgm:pt modelId="{BE387C0E-AD84-46BC-BE08-4F9DAA097FDD}" type="pres">
      <dgm:prSet presAssocID="{C849294D-EEC6-4E09-9799-50E507CB04D1}" presName="BalanceSpacing1" presStyleCnt="0"/>
      <dgm:spPr/>
    </dgm:pt>
    <dgm:pt modelId="{DE9A2156-4016-485B-B7FD-DA3EAAAD69F3}" type="pres">
      <dgm:prSet presAssocID="{3CE3EED9-DFB3-4862-B72A-9A9824F55B79}" presName="Accent1Text" presStyleLbl="node1" presStyleIdx="1" presStyleCnt="4" custScaleX="100715" custScaleY="100069"/>
      <dgm:spPr/>
    </dgm:pt>
    <dgm:pt modelId="{15B8F6E0-AAA4-4D70-8F32-7FC02814C48A}" type="pres">
      <dgm:prSet presAssocID="{3CE3EED9-DFB3-4862-B72A-9A9824F55B79}" presName="spaceBetweenRectangles" presStyleCnt="0"/>
      <dgm:spPr/>
    </dgm:pt>
    <dgm:pt modelId="{E1D8B6FF-0C0A-49F4-95F3-0DA109760EB6}" type="pres">
      <dgm:prSet presAssocID="{5A9E3444-D591-45B2-8516-71976747B62F}" presName="composite" presStyleCnt="0"/>
      <dgm:spPr/>
    </dgm:pt>
    <dgm:pt modelId="{6219899C-5311-4013-B9A2-92F89A2357BE}" type="pres">
      <dgm:prSet presAssocID="{5A9E3444-D591-45B2-8516-71976747B62F}" presName="Parent1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D7F86802-BE15-4074-8A83-09DB96878746}" type="pres">
      <dgm:prSet presAssocID="{5A9E3444-D591-45B2-8516-71976747B62F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7753B476-771D-4F0D-A6FA-931544EFA3CA}" type="pres">
      <dgm:prSet presAssocID="{5A9E3444-D591-45B2-8516-71976747B62F}" presName="BalanceSpacing" presStyleCnt="0"/>
      <dgm:spPr/>
    </dgm:pt>
    <dgm:pt modelId="{987E5A71-5042-4073-AB1D-9C8A3D2B16D9}" type="pres">
      <dgm:prSet presAssocID="{5A9E3444-D591-45B2-8516-71976747B62F}" presName="BalanceSpacing1" presStyleCnt="0"/>
      <dgm:spPr/>
    </dgm:pt>
    <dgm:pt modelId="{D5F9F52C-CD10-4764-8366-FC9B4AED421C}" type="pres">
      <dgm:prSet presAssocID="{DDC0681A-BAA4-44D1-8806-968397616D74}" presName="Accent1Text" presStyleLbl="node1" presStyleIdx="3" presStyleCnt="4"/>
      <dgm:spPr/>
    </dgm:pt>
  </dgm:ptLst>
  <dgm:cxnLst>
    <dgm:cxn modelId="{F44CD217-32FC-4A50-93F0-5722896BC3FF}" srcId="{C749E8C6-E476-492E-BB4D-EE42CFE9E397}" destId="{5A9E3444-D591-45B2-8516-71976747B62F}" srcOrd="1" destOrd="0" parTransId="{2382F34E-00DE-4DB8-91F4-C04E8926A65B}" sibTransId="{DDC0681A-BAA4-44D1-8806-968397616D74}"/>
    <dgm:cxn modelId="{14CC3337-3D4C-49F0-B2E8-0D3D356FCF2B}" type="presOf" srcId="{C849294D-EEC6-4E09-9799-50E507CB04D1}" destId="{061A9AA7-F704-4614-8D05-AE9E0C6D0E10}" srcOrd="0" destOrd="0" presId="urn:microsoft.com/office/officeart/2008/layout/AlternatingHexagons"/>
    <dgm:cxn modelId="{E9029276-D01B-4F78-A8C5-9F5150613EF5}" type="presOf" srcId="{3CE3EED9-DFB3-4862-B72A-9A9824F55B79}" destId="{DE9A2156-4016-485B-B7FD-DA3EAAAD69F3}" srcOrd="0" destOrd="0" presId="urn:microsoft.com/office/officeart/2008/layout/AlternatingHexagons"/>
    <dgm:cxn modelId="{634863CE-5F48-4BBD-82A9-69E06B69AC75}" type="presOf" srcId="{DDC0681A-BAA4-44D1-8806-968397616D74}" destId="{D5F9F52C-CD10-4764-8366-FC9B4AED421C}" srcOrd="0" destOrd="0" presId="urn:microsoft.com/office/officeart/2008/layout/AlternatingHexagons"/>
    <dgm:cxn modelId="{A128B6D9-2A45-4CEF-A956-0FE487400D0B}" type="presOf" srcId="{5A9E3444-D591-45B2-8516-71976747B62F}" destId="{6219899C-5311-4013-B9A2-92F89A2357BE}" srcOrd="0" destOrd="0" presId="urn:microsoft.com/office/officeart/2008/layout/AlternatingHexagons"/>
    <dgm:cxn modelId="{6CB10DE1-2D0C-4A29-8C3B-D1F81CEE9A72}" type="presOf" srcId="{C749E8C6-E476-492E-BB4D-EE42CFE9E397}" destId="{D64BB77F-1EEF-481B-8926-60A449CCA954}" srcOrd="0" destOrd="0" presId="urn:microsoft.com/office/officeart/2008/layout/AlternatingHexagons"/>
    <dgm:cxn modelId="{2C180BE7-C34E-4B61-B6C0-EA48569BF310}" srcId="{C749E8C6-E476-492E-BB4D-EE42CFE9E397}" destId="{C849294D-EEC6-4E09-9799-50E507CB04D1}" srcOrd="0" destOrd="0" parTransId="{6DD763EF-EEFC-4269-A9AA-2FD1021981B2}" sibTransId="{3CE3EED9-DFB3-4862-B72A-9A9824F55B79}"/>
    <dgm:cxn modelId="{D6EA0633-FBF5-401E-B4D6-64E6CB22D1B2}" type="presParOf" srcId="{D64BB77F-1EEF-481B-8926-60A449CCA954}" destId="{796DC8DD-BB04-4B1B-AD2B-5C84A196F938}" srcOrd="0" destOrd="0" presId="urn:microsoft.com/office/officeart/2008/layout/AlternatingHexagons"/>
    <dgm:cxn modelId="{9618E8BA-722B-4A45-A5DC-E6425018F22F}" type="presParOf" srcId="{796DC8DD-BB04-4B1B-AD2B-5C84A196F938}" destId="{061A9AA7-F704-4614-8D05-AE9E0C6D0E10}" srcOrd="0" destOrd="0" presId="urn:microsoft.com/office/officeart/2008/layout/AlternatingHexagons"/>
    <dgm:cxn modelId="{8347042A-EAC4-4061-9C5B-D74F3266E617}" type="presParOf" srcId="{796DC8DD-BB04-4B1B-AD2B-5C84A196F938}" destId="{996B7910-0F0A-4A91-98E8-8C9713BF85E2}" srcOrd="1" destOrd="0" presId="urn:microsoft.com/office/officeart/2008/layout/AlternatingHexagons"/>
    <dgm:cxn modelId="{71AC597C-2BD3-43EC-94F9-61CB69D0DA9C}" type="presParOf" srcId="{796DC8DD-BB04-4B1B-AD2B-5C84A196F938}" destId="{0AB90794-9497-44A0-B3F7-760ACD0AA378}" srcOrd="2" destOrd="0" presId="urn:microsoft.com/office/officeart/2008/layout/AlternatingHexagons"/>
    <dgm:cxn modelId="{B1A2476A-F77F-4669-9791-BFB2F26EAD80}" type="presParOf" srcId="{796DC8DD-BB04-4B1B-AD2B-5C84A196F938}" destId="{BE387C0E-AD84-46BC-BE08-4F9DAA097FDD}" srcOrd="3" destOrd="0" presId="urn:microsoft.com/office/officeart/2008/layout/AlternatingHexagons"/>
    <dgm:cxn modelId="{251522CA-3D84-4CD7-8E4F-BBE3242D8F58}" type="presParOf" srcId="{796DC8DD-BB04-4B1B-AD2B-5C84A196F938}" destId="{DE9A2156-4016-485B-B7FD-DA3EAAAD69F3}" srcOrd="4" destOrd="0" presId="urn:microsoft.com/office/officeart/2008/layout/AlternatingHexagons"/>
    <dgm:cxn modelId="{B9A35E87-F728-461B-92AE-AC456E648F7E}" type="presParOf" srcId="{D64BB77F-1EEF-481B-8926-60A449CCA954}" destId="{15B8F6E0-AAA4-4D70-8F32-7FC02814C48A}" srcOrd="1" destOrd="0" presId="urn:microsoft.com/office/officeart/2008/layout/AlternatingHexagons"/>
    <dgm:cxn modelId="{2C5006E5-A0A4-4AF4-9602-2D6A2D46B7EC}" type="presParOf" srcId="{D64BB77F-1EEF-481B-8926-60A449CCA954}" destId="{E1D8B6FF-0C0A-49F4-95F3-0DA109760EB6}" srcOrd="2" destOrd="0" presId="urn:microsoft.com/office/officeart/2008/layout/AlternatingHexagons"/>
    <dgm:cxn modelId="{AF38EA57-B8ED-4688-BCC7-234882819F36}" type="presParOf" srcId="{E1D8B6FF-0C0A-49F4-95F3-0DA109760EB6}" destId="{6219899C-5311-4013-B9A2-92F89A2357BE}" srcOrd="0" destOrd="0" presId="urn:microsoft.com/office/officeart/2008/layout/AlternatingHexagons"/>
    <dgm:cxn modelId="{67543E2C-C75D-49D5-B260-04B182D10F88}" type="presParOf" srcId="{E1D8B6FF-0C0A-49F4-95F3-0DA109760EB6}" destId="{D7F86802-BE15-4074-8A83-09DB96878746}" srcOrd="1" destOrd="0" presId="urn:microsoft.com/office/officeart/2008/layout/AlternatingHexagons"/>
    <dgm:cxn modelId="{59DA94B2-235D-4FDA-BC56-C1FA26287781}" type="presParOf" srcId="{E1D8B6FF-0C0A-49F4-95F3-0DA109760EB6}" destId="{7753B476-771D-4F0D-A6FA-931544EFA3CA}" srcOrd="2" destOrd="0" presId="urn:microsoft.com/office/officeart/2008/layout/AlternatingHexagons"/>
    <dgm:cxn modelId="{05D3971C-AE67-4975-A86F-4E53F3D8945D}" type="presParOf" srcId="{E1D8B6FF-0C0A-49F4-95F3-0DA109760EB6}" destId="{987E5A71-5042-4073-AB1D-9C8A3D2B16D9}" srcOrd="3" destOrd="0" presId="urn:microsoft.com/office/officeart/2008/layout/AlternatingHexagons"/>
    <dgm:cxn modelId="{AB9325A5-5C29-443B-AAFF-CF5EFA553008}" type="presParOf" srcId="{E1D8B6FF-0C0A-49F4-95F3-0DA109760EB6}" destId="{D5F9F52C-CD10-4764-8366-FC9B4AED421C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0C79E5-F5BE-4DD2-BD83-BD1EC3BA5597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2CA080-E1E1-441A-AD82-827854B21325}">
      <dgm:prSet phldrT="[Text]" custT="1"/>
      <dgm:spPr>
        <a:solidFill>
          <a:schemeClr val="tx1">
            <a:lumMod val="50000"/>
            <a:lumOff val="50000"/>
          </a:schemeClr>
        </a:solidFill>
        <a:effectLst>
          <a:outerShdw blurRad="76200" dist="1016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400" dirty="0">
              <a:solidFill>
                <a:schemeClr val="bg1"/>
              </a:solidFill>
            </a:rPr>
            <a:t>82% Goods shipped by Truck</a:t>
          </a:r>
        </a:p>
      </dgm:t>
    </dgm:pt>
    <dgm:pt modelId="{000BE80C-BD78-4AF9-AF66-672B92E882A1}" type="parTrans" cxnId="{E915E0E6-B626-496B-85E4-0FDDB6AEB4D7}">
      <dgm:prSet/>
      <dgm:spPr/>
      <dgm:t>
        <a:bodyPr/>
        <a:lstStyle/>
        <a:p>
          <a:endParaRPr lang="en-US"/>
        </a:p>
      </dgm:t>
    </dgm:pt>
    <dgm:pt modelId="{A3BD8A21-B5B6-4C1B-90F0-51E2A688C8D1}" type="sibTrans" cxnId="{E915E0E6-B626-496B-85E4-0FDDB6AEB4D7}">
      <dgm:prSet custT="1"/>
      <dgm:spPr>
        <a:solidFill>
          <a:schemeClr val="tx1">
            <a:lumMod val="50000"/>
            <a:lumOff val="50000"/>
          </a:schemeClr>
        </a:solidFill>
        <a:effectLst>
          <a:outerShdw blurRad="76200" dist="1016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spcAft>
              <a:spcPts val="0"/>
            </a:spcAft>
          </a:pPr>
          <a:r>
            <a:rPr lang="en-US" sz="2400" dirty="0">
              <a:solidFill>
                <a:schemeClr val="bg1"/>
              </a:solidFill>
            </a:rPr>
            <a:t>$612B</a:t>
          </a:r>
        </a:p>
        <a:p>
          <a:pPr>
            <a:spcAft>
              <a:spcPts val="0"/>
            </a:spcAft>
          </a:pPr>
          <a:r>
            <a:rPr lang="en-US" sz="2400" dirty="0">
              <a:solidFill>
                <a:schemeClr val="bg1"/>
              </a:solidFill>
            </a:rPr>
            <a:t>Value of Goods Moving through Iowa</a:t>
          </a:r>
        </a:p>
      </dgm:t>
    </dgm:pt>
    <dgm:pt modelId="{A6BD9D90-CCFD-46EB-9C45-71111D878728}">
      <dgm:prSet phldrT="[Text]" custT="1"/>
      <dgm:spPr>
        <a:solidFill>
          <a:schemeClr val="tx1">
            <a:lumMod val="50000"/>
            <a:lumOff val="50000"/>
          </a:schemeClr>
        </a:solidFill>
        <a:effectLst>
          <a:outerShdw blurRad="76200" dist="1016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400" dirty="0">
              <a:solidFill>
                <a:schemeClr val="bg1"/>
              </a:solidFill>
            </a:rPr>
            <a:t>16% Projected Growth in Truck Tonnage</a:t>
          </a:r>
        </a:p>
      </dgm:t>
    </dgm:pt>
    <dgm:pt modelId="{13D1DE95-5BA7-4309-B0CC-0438855B1610}" type="parTrans" cxnId="{3EB272F9-7BEE-49FC-932B-A013B23C4C13}">
      <dgm:prSet/>
      <dgm:spPr/>
      <dgm:t>
        <a:bodyPr/>
        <a:lstStyle/>
        <a:p>
          <a:endParaRPr lang="en-US"/>
        </a:p>
      </dgm:t>
    </dgm:pt>
    <dgm:pt modelId="{3A92B7DE-F389-470D-BF58-57373F1B796B}" type="sibTrans" cxnId="{3EB272F9-7BEE-49FC-932B-A013B23C4C13}">
      <dgm:prSet custT="1"/>
      <dgm:spPr>
        <a:solidFill>
          <a:schemeClr val="tx1">
            <a:lumMod val="50000"/>
            <a:lumOff val="50000"/>
          </a:schemeClr>
        </a:solidFill>
        <a:effectLst>
          <a:outerShdw blurRad="76200" dist="1016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400" dirty="0">
              <a:solidFill>
                <a:schemeClr val="bg1"/>
              </a:solidFill>
            </a:rPr>
            <a:t>$182M in lost fuel and time (Des Moines metro)</a:t>
          </a:r>
        </a:p>
      </dgm:t>
    </dgm:pt>
    <dgm:pt modelId="{310A26CA-294C-4728-A50C-0790006989FD}" type="pres">
      <dgm:prSet presAssocID="{690C79E5-F5BE-4DD2-BD83-BD1EC3BA5597}" presName="Name0" presStyleCnt="0">
        <dgm:presLayoutVars>
          <dgm:chMax/>
          <dgm:chPref/>
          <dgm:dir/>
          <dgm:animLvl val="lvl"/>
        </dgm:presLayoutVars>
      </dgm:prSet>
      <dgm:spPr/>
    </dgm:pt>
    <dgm:pt modelId="{21DE5EF3-DCA3-43B3-B229-EBB66EC3C00B}" type="pres">
      <dgm:prSet presAssocID="{6F2CA080-E1E1-441A-AD82-827854B21325}" presName="composite" presStyleCnt="0"/>
      <dgm:spPr/>
    </dgm:pt>
    <dgm:pt modelId="{484CAF65-DC24-4DAE-BC2C-6FDCA012F103}" type="pres">
      <dgm:prSet presAssocID="{6F2CA080-E1E1-441A-AD82-827854B21325}" presName="Parent1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F708B270-A641-41D6-9B0E-633CDB89B8F9}" type="pres">
      <dgm:prSet presAssocID="{6F2CA080-E1E1-441A-AD82-827854B21325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0E7E8625-CAA4-4445-945C-7C6AFA162BA1}" type="pres">
      <dgm:prSet presAssocID="{6F2CA080-E1E1-441A-AD82-827854B21325}" presName="BalanceSpacing" presStyleCnt="0"/>
      <dgm:spPr/>
    </dgm:pt>
    <dgm:pt modelId="{E08BA1AA-2E08-42EB-A4B1-15A2AC7D3F35}" type="pres">
      <dgm:prSet presAssocID="{6F2CA080-E1E1-441A-AD82-827854B21325}" presName="BalanceSpacing1" presStyleCnt="0"/>
      <dgm:spPr/>
    </dgm:pt>
    <dgm:pt modelId="{5E1F4701-C849-4E5E-A9EE-0CC68B9B3853}" type="pres">
      <dgm:prSet presAssocID="{A3BD8A21-B5B6-4C1B-90F0-51E2A688C8D1}" presName="Accent1Text" presStyleLbl="node1" presStyleIdx="1" presStyleCnt="4"/>
      <dgm:spPr/>
    </dgm:pt>
    <dgm:pt modelId="{3FB1B7C1-27E5-4CB2-AC3D-B2BC8D8115CD}" type="pres">
      <dgm:prSet presAssocID="{A3BD8A21-B5B6-4C1B-90F0-51E2A688C8D1}" presName="spaceBetweenRectangles" presStyleCnt="0"/>
      <dgm:spPr/>
    </dgm:pt>
    <dgm:pt modelId="{D7D3F390-26A5-4F1C-A5E7-299686CFD4BB}" type="pres">
      <dgm:prSet presAssocID="{A6BD9D90-CCFD-46EB-9C45-71111D878728}" presName="composite" presStyleCnt="0"/>
      <dgm:spPr/>
    </dgm:pt>
    <dgm:pt modelId="{552DA1BD-CEDD-4490-ADE8-48CE1351C086}" type="pres">
      <dgm:prSet presAssocID="{A6BD9D90-CCFD-46EB-9C45-71111D878728}" presName="Parent1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BE891461-3356-4C7E-9301-CB6812E87BC4}" type="pres">
      <dgm:prSet presAssocID="{A6BD9D90-CCFD-46EB-9C45-71111D878728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6437F24F-FCCC-45D6-9B44-8A2CFD4F4577}" type="pres">
      <dgm:prSet presAssocID="{A6BD9D90-CCFD-46EB-9C45-71111D878728}" presName="BalanceSpacing" presStyleCnt="0"/>
      <dgm:spPr/>
    </dgm:pt>
    <dgm:pt modelId="{DEFB1173-5D30-41CA-936A-4FBC8D897163}" type="pres">
      <dgm:prSet presAssocID="{A6BD9D90-CCFD-46EB-9C45-71111D878728}" presName="BalanceSpacing1" presStyleCnt="0"/>
      <dgm:spPr/>
    </dgm:pt>
    <dgm:pt modelId="{95FE23CB-C3FC-4DD4-8D02-6426A6A256ED}" type="pres">
      <dgm:prSet presAssocID="{3A92B7DE-F389-470D-BF58-57373F1B796B}" presName="Accent1Text" presStyleLbl="node1" presStyleIdx="3" presStyleCnt="4"/>
      <dgm:spPr/>
    </dgm:pt>
  </dgm:ptLst>
  <dgm:cxnLst>
    <dgm:cxn modelId="{7D431526-7C6F-419B-95DF-335E9A5D1251}" type="presOf" srcId="{A6BD9D90-CCFD-46EB-9C45-71111D878728}" destId="{552DA1BD-CEDD-4490-ADE8-48CE1351C086}" srcOrd="0" destOrd="0" presId="urn:microsoft.com/office/officeart/2008/layout/AlternatingHexagons"/>
    <dgm:cxn modelId="{8ADCEE54-2873-41E5-854C-31F41A9B3830}" type="presOf" srcId="{690C79E5-F5BE-4DD2-BD83-BD1EC3BA5597}" destId="{310A26CA-294C-4728-A50C-0790006989FD}" srcOrd="0" destOrd="0" presId="urn:microsoft.com/office/officeart/2008/layout/AlternatingHexagons"/>
    <dgm:cxn modelId="{A059FAB6-89CE-473B-A62A-E88D412C5591}" type="presOf" srcId="{3A92B7DE-F389-470D-BF58-57373F1B796B}" destId="{95FE23CB-C3FC-4DD4-8D02-6426A6A256ED}" srcOrd="0" destOrd="0" presId="urn:microsoft.com/office/officeart/2008/layout/AlternatingHexagons"/>
    <dgm:cxn modelId="{F3F00FC4-253A-4816-95B0-D1575652FA4F}" type="presOf" srcId="{6F2CA080-E1E1-441A-AD82-827854B21325}" destId="{484CAF65-DC24-4DAE-BC2C-6FDCA012F103}" srcOrd="0" destOrd="0" presId="urn:microsoft.com/office/officeart/2008/layout/AlternatingHexagons"/>
    <dgm:cxn modelId="{084155DE-B32E-4D9D-8727-CDDA858D7A6C}" type="presOf" srcId="{A3BD8A21-B5B6-4C1B-90F0-51E2A688C8D1}" destId="{5E1F4701-C849-4E5E-A9EE-0CC68B9B3853}" srcOrd="0" destOrd="0" presId="urn:microsoft.com/office/officeart/2008/layout/AlternatingHexagons"/>
    <dgm:cxn modelId="{E915E0E6-B626-496B-85E4-0FDDB6AEB4D7}" srcId="{690C79E5-F5BE-4DD2-BD83-BD1EC3BA5597}" destId="{6F2CA080-E1E1-441A-AD82-827854B21325}" srcOrd="0" destOrd="0" parTransId="{000BE80C-BD78-4AF9-AF66-672B92E882A1}" sibTransId="{A3BD8A21-B5B6-4C1B-90F0-51E2A688C8D1}"/>
    <dgm:cxn modelId="{3EB272F9-7BEE-49FC-932B-A013B23C4C13}" srcId="{690C79E5-F5BE-4DD2-BD83-BD1EC3BA5597}" destId="{A6BD9D90-CCFD-46EB-9C45-71111D878728}" srcOrd="1" destOrd="0" parTransId="{13D1DE95-5BA7-4309-B0CC-0438855B1610}" sibTransId="{3A92B7DE-F389-470D-BF58-57373F1B796B}"/>
    <dgm:cxn modelId="{F2588258-1A60-48FE-9CC4-9FD446DE474C}" type="presParOf" srcId="{310A26CA-294C-4728-A50C-0790006989FD}" destId="{21DE5EF3-DCA3-43B3-B229-EBB66EC3C00B}" srcOrd="0" destOrd="0" presId="urn:microsoft.com/office/officeart/2008/layout/AlternatingHexagons"/>
    <dgm:cxn modelId="{D5209BD3-B59D-4C44-B3DB-1710EC255D81}" type="presParOf" srcId="{21DE5EF3-DCA3-43B3-B229-EBB66EC3C00B}" destId="{484CAF65-DC24-4DAE-BC2C-6FDCA012F103}" srcOrd="0" destOrd="0" presId="urn:microsoft.com/office/officeart/2008/layout/AlternatingHexagons"/>
    <dgm:cxn modelId="{9A71DC64-E247-405D-9B6D-B8CFD69626B0}" type="presParOf" srcId="{21DE5EF3-DCA3-43B3-B229-EBB66EC3C00B}" destId="{F708B270-A641-41D6-9B0E-633CDB89B8F9}" srcOrd="1" destOrd="0" presId="urn:microsoft.com/office/officeart/2008/layout/AlternatingHexagons"/>
    <dgm:cxn modelId="{51AE91E2-BE71-4E62-85DC-64B303CF267C}" type="presParOf" srcId="{21DE5EF3-DCA3-43B3-B229-EBB66EC3C00B}" destId="{0E7E8625-CAA4-4445-945C-7C6AFA162BA1}" srcOrd="2" destOrd="0" presId="urn:microsoft.com/office/officeart/2008/layout/AlternatingHexagons"/>
    <dgm:cxn modelId="{3B4FC345-5BB0-4687-BCD8-FFA9539DEE18}" type="presParOf" srcId="{21DE5EF3-DCA3-43B3-B229-EBB66EC3C00B}" destId="{E08BA1AA-2E08-42EB-A4B1-15A2AC7D3F35}" srcOrd="3" destOrd="0" presId="urn:microsoft.com/office/officeart/2008/layout/AlternatingHexagons"/>
    <dgm:cxn modelId="{91CD8EA0-EC03-4521-8C5C-B026D096C87A}" type="presParOf" srcId="{21DE5EF3-DCA3-43B3-B229-EBB66EC3C00B}" destId="{5E1F4701-C849-4E5E-A9EE-0CC68B9B3853}" srcOrd="4" destOrd="0" presId="urn:microsoft.com/office/officeart/2008/layout/AlternatingHexagons"/>
    <dgm:cxn modelId="{0A87977A-8B63-4A20-811A-8A385A9F8E9B}" type="presParOf" srcId="{310A26CA-294C-4728-A50C-0790006989FD}" destId="{3FB1B7C1-27E5-4CB2-AC3D-B2BC8D8115CD}" srcOrd="1" destOrd="0" presId="urn:microsoft.com/office/officeart/2008/layout/AlternatingHexagons"/>
    <dgm:cxn modelId="{255B8A40-E8CE-403A-B73C-9E208E52FACB}" type="presParOf" srcId="{310A26CA-294C-4728-A50C-0790006989FD}" destId="{D7D3F390-26A5-4F1C-A5E7-299686CFD4BB}" srcOrd="2" destOrd="0" presId="urn:microsoft.com/office/officeart/2008/layout/AlternatingHexagons"/>
    <dgm:cxn modelId="{0A57252A-1A41-4AC5-A6CB-5D9FA7272DF4}" type="presParOf" srcId="{D7D3F390-26A5-4F1C-A5E7-299686CFD4BB}" destId="{552DA1BD-CEDD-4490-ADE8-48CE1351C086}" srcOrd="0" destOrd="0" presId="urn:microsoft.com/office/officeart/2008/layout/AlternatingHexagons"/>
    <dgm:cxn modelId="{4CDEEAC5-5C96-4B1F-9E03-2D679B8273FD}" type="presParOf" srcId="{D7D3F390-26A5-4F1C-A5E7-299686CFD4BB}" destId="{BE891461-3356-4C7E-9301-CB6812E87BC4}" srcOrd="1" destOrd="0" presId="urn:microsoft.com/office/officeart/2008/layout/AlternatingHexagons"/>
    <dgm:cxn modelId="{ECEC8614-22CF-469C-ACAD-0C36D99CAF47}" type="presParOf" srcId="{D7D3F390-26A5-4F1C-A5E7-299686CFD4BB}" destId="{6437F24F-FCCC-45D6-9B44-8A2CFD4F4577}" srcOrd="2" destOrd="0" presId="urn:microsoft.com/office/officeart/2008/layout/AlternatingHexagons"/>
    <dgm:cxn modelId="{61A7F969-E367-4AAF-85ED-2F56A7DF7D19}" type="presParOf" srcId="{D7D3F390-26A5-4F1C-A5E7-299686CFD4BB}" destId="{DEFB1173-5D30-41CA-936A-4FBC8D897163}" srcOrd="3" destOrd="0" presId="urn:microsoft.com/office/officeart/2008/layout/AlternatingHexagons"/>
    <dgm:cxn modelId="{388899E7-20A4-42B7-B72E-AF8C25464A5C}" type="presParOf" srcId="{D7D3F390-26A5-4F1C-A5E7-299686CFD4BB}" destId="{95FE23CB-C3FC-4DD4-8D02-6426A6A256ED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3BD872C-65BE-4C2B-A1EC-AE72A27B0D89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398F9D-D633-4F98-AD85-44FCFFA1BBEC}">
      <dgm:prSet phldrT="[Text]" custT="1"/>
      <dgm:spPr>
        <a:xfrm>
          <a:off x="1519518" y="143260"/>
          <a:ext cx="1379799" cy="827879"/>
        </a:xfrm>
        <a:prstGeom prst="rect">
          <a:avLst/>
        </a:prstGeom>
        <a:solidFill>
          <a:srgbClr val="7F5F52">
            <a:lumMod val="40000"/>
            <a:lumOff val="6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18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Intelligent Transportation Systems (ITS) &amp; Communications</a:t>
          </a:r>
        </a:p>
      </dgm:t>
    </dgm:pt>
    <dgm:pt modelId="{CB8F07CF-D94F-44EE-A680-AD3F8B1D7BD4}" type="parTrans" cxnId="{05137543-D1CF-4789-8392-285AB459DEC3}">
      <dgm:prSet/>
      <dgm:spPr/>
      <dgm:t>
        <a:bodyPr/>
        <a:lstStyle/>
        <a:p>
          <a:endParaRPr lang="en-US"/>
        </a:p>
      </dgm:t>
    </dgm:pt>
    <dgm:pt modelId="{CE865B43-2DE2-4F3D-9470-51C1B670A1B6}" type="sibTrans" cxnId="{05137543-D1CF-4789-8392-285AB459DEC3}">
      <dgm:prSet/>
      <dgm:spPr/>
      <dgm:t>
        <a:bodyPr/>
        <a:lstStyle/>
        <a:p>
          <a:endParaRPr lang="en-US"/>
        </a:p>
      </dgm:t>
    </dgm:pt>
    <dgm:pt modelId="{8C8D167B-39F1-4B8D-A308-F32935DB5B12}">
      <dgm:prSet phldrT="[Text]" custT="1"/>
      <dgm:spPr>
        <a:xfrm>
          <a:off x="1519518" y="1109119"/>
          <a:ext cx="1379799" cy="827879"/>
        </a:xfrm>
        <a:prstGeom prst="rect">
          <a:avLst/>
        </a:prstGeom>
        <a:solidFill>
          <a:srgbClr val="7F5F52">
            <a:lumMod val="40000"/>
            <a:lumOff val="6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20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Work Zone Management</a:t>
          </a:r>
        </a:p>
      </dgm:t>
    </dgm:pt>
    <dgm:pt modelId="{064C554E-B3EC-4AE3-AFE2-48E2EFABF62F}" type="parTrans" cxnId="{F89A905C-016F-4915-9867-D7BA8253FB40}">
      <dgm:prSet/>
      <dgm:spPr/>
      <dgm:t>
        <a:bodyPr/>
        <a:lstStyle/>
        <a:p>
          <a:endParaRPr lang="en-US"/>
        </a:p>
      </dgm:t>
    </dgm:pt>
    <dgm:pt modelId="{5DE29854-322B-4A42-A90C-318173B091EB}" type="sibTrans" cxnId="{F89A905C-016F-4915-9867-D7BA8253FB40}">
      <dgm:prSet/>
      <dgm:spPr/>
      <dgm:t>
        <a:bodyPr/>
        <a:lstStyle/>
        <a:p>
          <a:endParaRPr lang="en-US"/>
        </a:p>
      </dgm:t>
    </dgm:pt>
    <dgm:pt modelId="{CF175507-EA0B-4241-A3CE-6D1612B24901}">
      <dgm:prSet phldrT="[Text]" custT="1"/>
      <dgm:spPr>
        <a:xfrm>
          <a:off x="3037297" y="1109119"/>
          <a:ext cx="1379799" cy="827879"/>
        </a:xfrm>
        <a:prstGeom prst="rect">
          <a:avLst/>
        </a:prstGeom>
        <a:solidFill>
          <a:srgbClr val="7F5F52">
            <a:lumMod val="40000"/>
            <a:lumOff val="6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19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Active Transportation and Demand Management</a:t>
          </a:r>
        </a:p>
      </dgm:t>
    </dgm:pt>
    <dgm:pt modelId="{1ADD261F-FFAD-4DED-99E2-3A34EA22CEC3}" type="parTrans" cxnId="{5116AD2F-37F1-48BC-8A19-E6FAE1A19417}">
      <dgm:prSet/>
      <dgm:spPr/>
      <dgm:t>
        <a:bodyPr/>
        <a:lstStyle/>
        <a:p>
          <a:endParaRPr lang="en-US"/>
        </a:p>
      </dgm:t>
    </dgm:pt>
    <dgm:pt modelId="{2657C20F-76F0-4B8A-BE81-EE50C8642C80}" type="sibTrans" cxnId="{5116AD2F-37F1-48BC-8A19-E6FAE1A19417}">
      <dgm:prSet/>
      <dgm:spPr/>
      <dgm:t>
        <a:bodyPr/>
        <a:lstStyle/>
        <a:p>
          <a:endParaRPr lang="en-US"/>
        </a:p>
      </dgm:t>
    </dgm:pt>
    <dgm:pt modelId="{537A0752-4D65-42F7-ABF1-3DCE9006158D}">
      <dgm:prSet custT="1"/>
      <dgm:spPr>
        <a:xfrm>
          <a:off x="1739" y="143260"/>
          <a:ext cx="1379799" cy="827879"/>
        </a:xfrm>
        <a:prstGeom prst="rect">
          <a:avLst/>
        </a:prstGeom>
        <a:solidFill>
          <a:srgbClr val="7F5F52">
            <a:lumMod val="40000"/>
            <a:lumOff val="6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20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Traffic Management Center</a:t>
          </a:r>
        </a:p>
      </dgm:t>
    </dgm:pt>
    <dgm:pt modelId="{2E360306-F3D7-4E6B-B306-056355BFD3F0}" type="parTrans" cxnId="{49AA3138-A42B-4959-B734-FC27D2E4D2B8}">
      <dgm:prSet/>
      <dgm:spPr/>
      <dgm:t>
        <a:bodyPr/>
        <a:lstStyle/>
        <a:p>
          <a:endParaRPr lang="en-US"/>
        </a:p>
      </dgm:t>
    </dgm:pt>
    <dgm:pt modelId="{602BE7E8-41CA-4499-8048-87379CB57AB4}" type="sibTrans" cxnId="{49AA3138-A42B-4959-B734-FC27D2E4D2B8}">
      <dgm:prSet/>
      <dgm:spPr/>
      <dgm:t>
        <a:bodyPr/>
        <a:lstStyle/>
        <a:p>
          <a:endParaRPr lang="en-US"/>
        </a:p>
      </dgm:t>
    </dgm:pt>
    <dgm:pt modelId="{8CE7CF47-DE41-451D-851D-516C27055E40}">
      <dgm:prSet phldrT="[Text]" custT="1"/>
      <dgm:spPr>
        <a:xfrm>
          <a:off x="1739" y="1109119"/>
          <a:ext cx="1379799" cy="827879"/>
        </a:xfrm>
        <a:prstGeom prst="rect">
          <a:avLst/>
        </a:prstGeom>
        <a:solidFill>
          <a:srgbClr val="7F5F52">
            <a:lumMod val="40000"/>
            <a:lumOff val="6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20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Emergency Management</a:t>
          </a:r>
        </a:p>
      </dgm:t>
    </dgm:pt>
    <dgm:pt modelId="{17F53DBA-9707-4DF8-95A9-8F31732A8C18}" type="parTrans" cxnId="{25E59EFB-9068-4FF6-99BC-4B19A122CB0C}">
      <dgm:prSet/>
      <dgm:spPr/>
      <dgm:t>
        <a:bodyPr/>
        <a:lstStyle/>
        <a:p>
          <a:endParaRPr lang="en-US"/>
        </a:p>
      </dgm:t>
    </dgm:pt>
    <dgm:pt modelId="{EC71270F-FB6B-4520-AD56-64DD21052398}" type="sibTrans" cxnId="{25E59EFB-9068-4FF6-99BC-4B19A122CB0C}">
      <dgm:prSet/>
      <dgm:spPr/>
      <dgm:t>
        <a:bodyPr/>
        <a:lstStyle/>
        <a:p>
          <a:endParaRPr lang="en-US"/>
        </a:p>
      </dgm:t>
    </dgm:pt>
    <dgm:pt modelId="{55208785-A1E4-4809-A82D-6A204499B656}">
      <dgm:prSet phldrT="[Text]" custT="1"/>
      <dgm:spPr>
        <a:xfrm>
          <a:off x="4555076" y="1109119"/>
          <a:ext cx="1379799" cy="827879"/>
        </a:xfrm>
        <a:prstGeom prst="rect">
          <a:avLst/>
        </a:prstGeom>
        <a:solidFill>
          <a:srgbClr val="D0BDB6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20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Cooperative Automated Transportation</a:t>
          </a:r>
        </a:p>
      </dgm:t>
    </dgm:pt>
    <dgm:pt modelId="{920165A7-8984-4FAE-8782-71EF68E82715}" type="parTrans" cxnId="{9470328C-6870-422B-BEA8-194081824F58}">
      <dgm:prSet/>
      <dgm:spPr/>
      <dgm:t>
        <a:bodyPr/>
        <a:lstStyle/>
        <a:p>
          <a:endParaRPr lang="en-US"/>
        </a:p>
      </dgm:t>
    </dgm:pt>
    <dgm:pt modelId="{9E634865-F804-4598-AD78-95F5AA0B6A35}" type="sibTrans" cxnId="{9470328C-6870-422B-BEA8-194081824F58}">
      <dgm:prSet/>
      <dgm:spPr/>
      <dgm:t>
        <a:bodyPr/>
        <a:lstStyle/>
        <a:p>
          <a:endParaRPr lang="en-US"/>
        </a:p>
      </dgm:t>
    </dgm:pt>
    <dgm:pt modelId="{3DB28381-3C83-4512-BBB2-F0374937029A}">
      <dgm:prSet phldrT="[Text]" custT="1"/>
      <dgm:spPr>
        <a:xfrm>
          <a:off x="3037297" y="143260"/>
          <a:ext cx="1379799" cy="827879"/>
        </a:xfrm>
        <a:prstGeom prst="rect">
          <a:avLst/>
        </a:prstGeom>
        <a:solidFill>
          <a:srgbClr val="7F5F52">
            <a:lumMod val="40000"/>
            <a:lumOff val="6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20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Traveler Information</a:t>
          </a:r>
        </a:p>
      </dgm:t>
    </dgm:pt>
    <dgm:pt modelId="{46336938-B5F0-4C24-A65A-E3D1E95F079F}" type="parTrans" cxnId="{374275EE-491E-4856-AD96-1E033CA93EDB}">
      <dgm:prSet/>
      <dgm:spPr/>
      <dgm:t>
        <a:bodyPr/>
        <a:lstStyle/>
        <a:p>
          <a:endParaRPr lang="en-US"/>
        </a:p>
      </dgm:t>
    </dgm:pt>
    <dgm:pt modelId="{A7175F6B-BB23-44FA-8B79-65081AAD3E92}" type="sibTrans" cxnId="{374275EE-491E-4856-AD96-1E033CA93EDB}">
      <dgm:prSet/>
      <dgm:spPr/>
      <dgm:t>
        <a:bodyPr/>
        <a:lstStyle/>
        <a:p>
          <a:endParaRPr lang="en-US"/>
        </a:p>
      </dgm:t>
    </dgm:pt>
    <dgm:pt modelId="{573E2CFE-0468-4C06-8BEF-EA23D2F5E932}">
      <dgm:prSet custT="1"/>
      <dgm:spPr>
        <a:xfrm>
          <a:off x="4555076" y="143260"/>
          <a:ext cx="1379799" cy="827879"/>
        </a:xfrm>
        <a:prstGeom prst="rect">
          <a:avLst/>
        </a:prstGeom>
        <a:solidFill>
          <a:srgbClr val="7F5F52">
            <a:lumMod val="40000"/>
            <a:lumOff val="6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20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Traffic Incident Management</a:t>
          </a:r>
        </a:p>
      </dgm:t>
    </dgm:pt>
    <dgm:pt modelId="{77240A00-BE0F-42B2-A110-84DB504AA3DA}" type="parTrans" cxnId="{D4588A61-836B-4660-8FE8-964F19B777CD}">
      <dgm:prSet/>
      <dgm:spPr/>
      <dgm:t>
        <a:bodyPr/>
        <a:lstStyle/>
        <a:p>
          <a:endParaRPr lang="en-US"/>
        </a:p>
      </dgm:t>
    </dgm:pt>
    <dgm:pt modelId="{CA9ADF4F-B6EB-4AC8-B83B-DE0C9D05D38F}" type="sibTrans" cxnId="{D4588A61-836B-4660-8FE8-964F19B777CD}">
      <dgm:prSet/>
      <dgm:spPr/>
      <dgm:t>
        <a:bodyPr/>
        <a:lstStyle/>
        <a:p>
          <a:endParaRPr lang="en-US"/>
        </a:p>
      </dgm:t>
    </dgm:pt>
    <dgm:pt modelId="{CDCE0E30-AC91-492E-A960-43258BC2DB62}" type="pres">
      <dgm:prSet presAssocID="{93BD872C-65BE-4C2B-A1EC-AE72A27B0D89}" presName="diagram" presStyleCnt="0">
        <dgm:presLayoutVars>
          <dgm:dir/>
          <dgm:resizeHandles val="exact"/>
        </dgm:presLayoutVars>
      </dgm:prSet>
      <dgm:spPr/>
    </dgm:pt>
    <dgm:pt modelId="{0FAE38D0-9980-4FE2-9BB9-3F825287B590}" type="pres">
      <dgm:prSet presAssocID="{537A0752-4D65-42F7-ABF1-3DCE9006158D}" presName="node" presStyleLbl="node1" presStyleIdx="0" presStyleCnt="8">
        <dgm:presLayoutVars>
          <dgm:bulletEnabled val="1"/>
        </dgm:presLayoutVars>
      </dgm:prSet>
      <dgm:spPr/>
    </dgm:pt>
    <dgm:pt modelId="{746EA7B5-AD1C-4842-A869-5DC83363D51C}" type="pres">
      <dgm:prSet presAssocID="{602BE7E8-41CA-4499-8048-87379CB57AB4}" presName="sibTrans" presStyleCnt="0"/>
      <dgm:spPr/>
    </dgm:pt>
    <dgm:pt modelId="{3E76B800-BB6D-425C-9F8D-C4EDBB5B9594}" type="pres">
      <dgm:prSet presAssocID="{22398F9D-D633-4F98-AD85-44FCFFA1BBEC}" presName="node" presStyleLbl="node1" presStyleIdx="1" presStyleCnt="8">
        <dgm:presLayoutVars>
          <dgm:bulletEnabled val="1"/>
        </dgm:presLayoutVars>
      </dgm:prSet>
      <dgm:spPr/>
    </dgm:pt>
    <dgm:pt modelId="{3BC66A3F-0315-418E-ADC9-E8D97D8FF3C4}" type="pres">
      <dgm:prSet presAssocID="{CE865B43-2DE2-4F3D-9470-51C1B670A1B6}" presName="sibTrans" presStyleCnt="0"/>
      <dgm:spPr/>
    </dgm:pt>
    <dgm:pt modelId="{7811A9F6-F2AD-497B-996E-4389293E95B6}" type="pres">
      <dgm:prSet presAssocID="{3DB28381-3C83-4512-BBB2-F0374937029A}" presName="node" presStyleLbl="node1" presStyleIdx="2" presStyleCnt="8">
        <dgm:presLayoutVars>
          <dgm:bulletEnabled val="1"/>
        </dgm:presLayoutVars>
      </dgm:prSet>
      <dgm:spPr/>
    </dgm:pt>
    <dgm:pt modelId="{F14F6D68-EE31-4E73-80E2-2C43D46B3386}" type="pres">
      <dgm:prSet presAssocID="{A7175F6B-BB23-44FA-8B79-65081AAD3E92}" presName="sibTrans" presStyleCnt="0"/>
      <dgm:spPr/>
    </dgm:pt>
    <dgm:pt modelId="{8B3D22F1-4069-40DC-ABA0-1707BC44D08E}" type="pres">
      <dgm:prSet presAssocID="{573E2CFE-0468-4C06-8BEF-EA23D2F5E932}" presName="node" presStyleLbl="node1" presStyleIdx="3" presStyleCnt="8">
        <dgm:presLayoutVars>
          <dgm:bulletEnabled val="1"/>
        </dgm:presLayoutVars>
      </dgm:prSet>
      <dgm:spPr/>
    </dgm:pt>
    <dgm:pt modelId="{344BCF4F-A78B-4539-ABC7-B0CBECACD425}" type="pres">
      <dgm:prSet presAssocID="{CA9ADF4F-B6EB-4AC8-B83B-DE0C9D05D38F}" presName="sibTrans" presStyleCnt="0"/>
      <dgm:spPr/>
    </dgm:pt>
    <dgm:pt modelId="{070EE945-D859-45CF-BC6E-2486E74241B0}" type="pres">
      <dgm:prSet presAssocID="{8CE7CF47-DE41-451D-851D-516C27055E40}" presName="node" presStyleLbl="node1" presStyleIdx="4" presStyleCnt="8">
        <dgm:presLayoutVars>
          <dgm:bulletEnabled val="1"/>
        </dgm:presLayoutVars>
      </dgm:prSet>
      <dgm:spPr/>
    </dgm:pt>
    <dgm:pt modelId="{2103921C-8280-4E0A-9A65-07FED9B4734F}" type="pres">
      <dgm:prSet presAssocID="{EC71270F-FB6B-4520-AD56-64DD21052398}" presName="sibTrans" presStyleCnt="0"/>
      <dgm:spPr/>
    </dgm:pt>
    <dgm:pt modelId="{65553C3B-C2E2-47DC-8151-BF919B1D3DE4}" type="pres">
      <dgm:prSet presAssocID="{8C8D167B-39F1-4B8D-A308-F32935DB5B12}" presName="node" presStyleLbl="node1" presStyleIdx="5" presStyleCnt="8">
        <dgm:presLayoutVars>
          <dgm:bulletEnabled val="1"/>
        </dgm:presLayoutVars>
      </dgm:prSet>
      <dgm:spPr/>
    </dgm:pt>
    <dgm:pt modelId="{E98B9D3A-44CA-4462-85D3-C4CA58EE0EB2}" type="pres">
      <dgm:prSet presAssocID="{5DE29854-322B-4A42-A90C-318173B091EB}" presName="sibTrans" presStyleCnt="0"/>
      <dgm:spPr/>
    </dgm:pt>
    <dgm:pt modelId="{78C48BF3-241F-4353-BBE7-0A4C0799999F}" type="pres">
      <dgm:prSet presAssocID="{CF175507-EA0B-4241-A3CE-6D1612B24901}" presName="node" presStyleLbl="node1" presStyleIdx="6" presStyleCnt="8">
        <dgm:presLayoutVars>
          <dgm:bulletEnabled val="1"/>
        </dgm:presLayoutVars>
      </dgm:prSet>
      <dgm:spPr/>
    </dgm:pt>
    <dgm:pt modelId="{21438EDE-3C93-4207-8E5F-CD1421BDFA6C}" type="pres">
      <dgm:prSet presAssocID="{2657C20F-76F0-4B8A-BE81-EE50C8642C80}" presName="sibTrans" presStyleCnt="0"/>
      <dgm:spPr/>
    </dgm:pt>
    <dgm:pt modelId="{FFB71148-1DDE-4FDE-BAEC-BFD1CD98322B}" type="pres">
      <dgm:prSet presAssocID="{55208785-A1E4-4809-A82D-6A204499B656}" presName="node" presStyleLbl="node1" presStyleIdx="7" presStyleCnt="8">
        <dgm:presLayoutVars>
          <dgm:bulletEnabled val="1"/>
        </dgm:presLayoutVars>
      </dgm:prSet>
      <dgm:spPr/>
    </dgm:pt>
  </dgm:ptLst>
  <dgm:cxnLst>
    <dgm:cxn modelId="{F486B110-8483-426B-9DAB-A3EE14C71133}" type="presOf" srcId="{8CE7CF47-DE41-451D-851D-516C27055E40}" destId="{070EE945-D859-45CF-BC6E-2486E74241B0}" srcOrd="0" destOrd="0" presId="urn:microsoft.com/office/officeart/2005/8/layout/default"/>
    <dgm:cxn modelId="{C699C823-47D6-440F-A111-42DDABE14692}" type="presOf" srcId="{55208785-A1E4-4809-A82D-6A204499B656}" destId="{FFB71148-1DDE-4FDE-BAEC-BFD1CD98322B}" srcOrd="0" destOrd="0" presId="urn:microsoft.com/office/officeart/2005/8/layout/default"/>
    <dgm:cxn modelId="{CFA0D624-4B87-44FE-9544-FD6FE1217A28}" type="presOf" srcId="{8C8D167B-39F1-4B8D-A308-F32935DB5B12}" destId="{65553C3B-C2E2-47DC-8151-BF919B1D3DE4}" srcOrd="0" destOrd="0" presId="urn:microsoft.com/office/officeart/2005/8/layout/default"/>
    <dgm:cxn modelId="{1A6FD52C-73E7-44B8-BFF6-B0C928E4E0E7}" type="presOf" srcId="{93BD872C-65BE-4C2B-A1EC-AE72A27B0D89}" destId="{CDCE0E30-AC91-492E-A960-43258BC2DB62}" srcOrd="0" destOrd="0" presId="urn:microsoft.com/office/officeart/2005/8/layout/default"/>
    <dgm:cxn modelId="{5116AD2F-37F1-48BC-8A19-E6FAE1A19417}" srcId="{93BD872C-65BE-4C2B-A1EC-AE72A27B0D89}" destId="{CF175507-EA0B-4241-A3CE-6D1612B24901}" srcOrd="6" destOrd="0" parTransId="{1ADD261F-FFAD-4DED-99E2-3A34EA22CEC3}" sibTransId="{2657C20F-76F0-4B8A-BE81-EE50C8642C80}"/>
    <dgm:cxn modelId="{49AA3138-A42B-4959-B734-FC27D2E4D2B8}" srcId="{93BD872C-65BE-4C2B-A1EC-AE72A27B0D89}" destId="{537A0752-4D65-42F7-ABF1-3DCE9006158D}" srcOrd="0" destOrd="0" parTransId="{2E360306-F3D7-4E6B-B306-056355BFD3F0}" sibTransId="{602BE7E8-41CA-4499-8048-87379CB57AB4}"/>
    <dgm:cxn modelId="{F89A905C-016F-4915-9867-D7BA8253FB40}" srcId="{93BD872C-65BE-4C2B-A1EC-AE72A27B0D89}" destId="{8C8D167B-39F1-4B8D-A308-F32935DB5B12}" srcOrd="5" destOrd="0" parTransId="{064C554E-B3EC-4AE3-AFE2-48E2EFABF62F}" sibTransId="{5DE29854-322B-4A42-A90C-318173B091EB}"/>
    <dgm:cxn modelId="{D4588A61-836B-4660-8FE8-964F19B777CD}" srcId="{93BD872C-65BE-4C2B-A1EC-AE72A27B0D89}" destId="{573E2CFE-0468-4C06-8BEF-EA23D2F5E932}" srcOrd="3" destOrd="0" parTransId="{77240A00-BE0F-42B2-A110-84DB504AA3DA}" sibTransId="{CA9ADF4F-B6EB-4AC8-B83B-DE0C9D05D38F}"/>
    <dgm:cxn modelId="{05137543-D1CF-4789-8392-285AB459DEC3}" srcId="{93BD872C-65BE-4C2B-A1EC-AE72A27B0D89}" destId="{22398F9D-D633-4F98-AD85-44FCFFA1BBEC}" srcOrd="1" destOrd="0" parTransId="{CB8F07CF-D94F-44EE-A680-AD3F8B1D7BD4}" sibTransId="{CE865B43-2DE2-4F3D-9470-51C1B670A1B6}"/>
    <dgm:cxn modelId="{5942C243-E060-4CC2-B69A-B58191F060F6}" type="presOf" srcId="{573E2CFE-0468-4C06-8BEF-EA23D2F5E932}" destId="{8B3D22F1-4069-40DC-ABA0-1707BC44D08E}" srcOrd="0" destOrd="0" presId="urn:microsoft.com/office/officeart/2005/8/layout/default"/>
    <dgm:cxn modelId="{BEFBD974-3316-455C-9BBA-F877E3E890DC}" type="presOf" srcId="{22398F9D-D633-4F98-AD85-44FCFFA1BBEC}" destId="{3E76B800-BB6D-425C-9F8D-C4EDBB5B9594}" srcOrd="0" destOrd="0" presId="urn:microsoft.com/office/officeart/2005/8/layout/default"/>
    <dgm:cxn modelId="{F767AF75-3683-47D1-86E3-B866A76563A2}" type="presOf" srcId="{CF175507-EA0B-4241-A3CE-6D1612B24901}" destId="{78C48BF3-241F-4353-BBE7-0A4C0799999F}" srcOrd="0" destOrd="0" presId="urn:microsoft.com/office/officeart/2005/8/layout/default"/>
    <dgm:cxn modelId="{9470328C-6870-422B-BEA8-194081824F58}" srcId="{93BD872C-65BE-4C2B-A1EC-AE72A27B0D89}" destId="{55208785-A1E4-4809-A82D-6A204499B656}" srcOrd="7" destOrd="0" parTransId="{920165A7-8984-4FAE-8782-71EF68E82715}" sibTransId="{9E634865-F804-4598-AD78-95F5AA0B6A35}"/>
    <dgm:cxn modelId="{07471492-0490-456D-B481-CBACA26665B9}" type="presOf" srcId="{537A0752-4D65-42F7-ABF1-3DCE9006158D}" destId="{0FAE38D0-9980-4FE2-9BB9-3F825287B590}" srcOrd="0" destOrd="0" presId="urn:microsoft.com/office/officeart/2005/8/layout/default"/>
    <dgm:cxn modelId="{374275EE-491E-4856-AD96-1E033CA93EDB}" srcId="{93BD872C-65BE-4C2B-A1EC-AE72A27B0D89}" destId="{3DB28381-3C83-4512-BBB2-F0374937029A}" srcOrd="2" destOrd="0" parTransId="{46336938-B5F0-4C24-A65A-E3D1E95F079F}" sibTransId="{A7175F6B-BB23-44FA-8B79-65081AAD3E92}"/>
    <dgm:cxn modelId="{C31044F8-A30E-48BE-8B15-33698E3095C4}" type="presOf" srcId="{3DB28381-3C83-4512-BBB2-F0374937029A}" destId="{7811A9F6-F2AD-497B-996E-4389293E95B6}" srcOrd="0" destOrd="0" presId="urn:microsoft.com/office/officeart/2005/8/layout/default"/>
    <dgm:cxn modelId="{25E59EFB-9068-4FF6-99BC-4B19A122CB0C}" srcId="{93BD872C-65BE-4C2B-A1EC-AE72A27B0D89}" destId="{8CE7CF47-DE41-451D-851D-516C27055E40}" srcOrd="4" destOrd="0" parTransId="{17F53DBA-9707-4DF8-95A9-8F31732A8C18}" sibTransId="{EC71270F-FB6B-4520-AD56-64DD21052398}"/>
    <dgm:cxn modelId="{5A2C3A50-B153-4882-9495-E0B23A2682FD}" type="presParOf" srcId="{CDCE0E30-AC91-492E-A960-43258BC2DB62}" destId="{0FAE38D0-9980-4FE2-9BB9-3F825287B590}" srcOrd="0" destOrd="0" presId="urn:microsoft.com/office/officeart/2005/8/layout/default"/>
    <dgm:cxn modelId="{C7B834BA-30A8-4A9D-B927-EF6F8118B313}" type="presParOf" srcId="{CDCE0E30-AC91-492E-A960-43258BC2DB62}" destId="{746EA7B5-AD1C-4842-A869-5DC83363D51C}" srcOrd="1" destOrd="0" presId="urn:microsoft.com/office/officeart/2005/8/layout/default"/>
    <dgm:cxn modelId="{591768D3-15FF-404F-8C86-8B2C049FAC33}" type="presParOf" srcId="{CDCE0E30-AC91-492E-A960-43258BC2DB62}" destId="{3E76B800-BB6D-425C-9F8D-C4EDBB5B9594}" srcOrd="2" destOrd="0" presId="urn:microsoft.com/office/officeart/2005/8/layout/default"/>
    <dgm:cxn modelId="{E12F548F-962C-4A6F-8492-13B521B1FAB0}" type="presParOf" srcId="{CDCE0E30-AC91-492E-A960-43258BC2DB62}" destId="{3BC66A3F-0315-418E-ADC9-E8D97D8FF3C4}" srcOrd="3" destOrd="0" presId="urn:microsoft.com/office/officeart/2005/8/layout/default"/>
    <dgm:cxn modelId="{DE07FFE9-83AD-4690-B764-5631C9C2A528}" type="presParOf" srcId="{CDCE0E30-AC91-492E-A960-43258BC2DB62}" destId="{7811A9F6-F2AD-497B-996E-4389293E95B6}" srcOrd="4" destOrd="0" presId="urn:microsoft.com/office/officeart/2005/8/layout/default"/>
    <dgm:cxn modelId="{C701CF51-181F-4F67-81F2-DE08FD9200AB}" type="presParOf" srcId="{CDCE0E30-AC91-492E-A960-43258BC2DB62}" destId="{F14F6D68-EE31-4E73-80E2-2C43D46B3386}" srcOrd="5" destOrd="0" presId="urn:microsoft.com/office/officeart/2005/8/layout/default"/>
    <dgm:cxn modelId="{5517EDE0-A647-4BFA-92F3-804926E85580}" type="presParOf" srcId="{CDCE0E30-AC91-492E-A960-43258BC2DB62}" destId="{8B3D22F1-4069-40DC-ABA0-1707BC44D08E}" srcOrd="6" destOrd="0" presId="urn:microsoft.com/office/officeart/2005/8/layout/default"/>
    <dgm:cxn modelId="{3C9BD4E3-98C5-40F2-A680-88F3C0D033D3}" type="presParOf" srcId="{CDCE0E30-AC91-492E-A960-43258BC2DB62}" destId="{344BCF4F-A78B-4539-ABC7-B0CBECACD425}" srcOrd="7" destOrd="0" presId="urn:microsoft.com/office/officeart/2005/8/layout/default"/>
    <dgm:cxn modelId="{87632A5D-05E0-45FA-9E06-CFD44918F3D3}" type="presParOf" srcId="{CDCE0E30-AC91-492E-A960-43258BC2DB62}" destId="{070EE945-D859-45CF-BC6E-2486E74241B0}" srcOrd="8" destOrd="0" presId="urn:microsoft.com/office/officeart/2005/8/layout/default"/>
    <dgm:cxn modelId="{BC5F7802-569F-4C16-949F-FAA5ECD4CEAB}" type="presParOf" srcId="{CDCE0E30-AC91-492E-A960-43258BC2DB62}" destId="{2103921C-8280-4E0A-9A65-07FED9B4734F}" srcOrd="9" destOrd="0" presId="urn:microsoft.com/office/officeart/2005/8/layout/default"/>
    <dgm:cxn modelId="{FE6F11A3-E3C0-44CA-BB60-12EC424575FA}" type="presParOf" srcId="{CDCE0E30-AC91-492E-A960-43258BC2DB62}" destId="{65553C3B-C2E2-47DC-8151-BF919B1D3DE4}" srcOrd="10" destOrd="0" presId="urn:microsoft.com/office/officeart/2005/8/layout/default"/>
    <dgm:cxn modelId="{A7410A62-D28C-4D55-8E3F-59CC286F44DA}" type="presParOf" srcId="{CDCE0E30-AC91-492E-A960-43258BC2DB62}" destId="{E98B9D3A-44CA-4462-85D3-C4CA58EE0EB2}" srcOrd="11" destOrd="0" presId="urn:microsoft.com/office/officeart/2005/8/layout/default"/>
    <dgm:cxn modelId="{E80AE4D7-1EE1-430B-A6A3-0E1E8A048742}" type="presParOf" srcId="{CDCE0E30-AC91-492E-A960-43258BC2DB62}" destId="{78C48BF3-241F-4353-BBE7-0A4C0799999F}" srcOrd="12" destOrd="0" presId="urn:microsoft.com/office/officeart/2005/8/layout/default"/>
    <dgm:cxn modelId="{3D546E4C-EFCC-44BE-A0F6-EBE9A386503D}" type="presParOf" srcId="{CDCE0E30-AC91-492E-A960-43258BC2DB62}" destId="{21438EDE-3C93-4207-8E5F-CD1421BDFA6C}" srcOrd="13" destOrd="0" presId="urn:microsoft.com/office/officeart/2005/8/layout/default"/>
    <dgm:cxn modelId="{25230B16-43B2-4570-9F7C-B89A88C55B0D}" type="presParOf" srcId="{CDCE0E30-AC91-492E-A960-43258BC2DB62}" destId="{FFB71148-1DDE-4FDE-BAEC-BFD1CD98322B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3BD872C-65BE-4C2B-A1EC-AE72A27B0D89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398F9D-D633-4F98-AD85-44FCFFA1BBEC}">
      <dgm:prSet phldrT="[Text]" custT="1"/>
      <dgm:spPr>
        <a:xfrm>
          <a:off x="1519518" y="143260"/>
          <a:ext cx="1379799" cy="827879"/>
        </a:xfrm>
        <a:prstGeom prst="rect">
          <a:avLst/>
        </a:prstGeom>
        <a:solidFill>
          <a:srgbClr val="7F5F52">
            <a:lumMod val="40000"/>
            <a:lumOff val="6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18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Intelligent Transportation Systems (ITS) &amp; Communications</a:t>
          </a:r>
        </a:p>
      </dgm:t>
    </dgm:pt>
    <dgm:pt modelId="{CB8F07CF-D94F-44EE-A680-AD3F8B1D7BD4}" type="parTrans" cxnId="{05137543-D1CF-4789-8392-285AB459DEC3}">
      <dgm:prSet/>
      <dgm:spPr/>
      <dgm:t>
        <a:bodyPr/>
        <a:lstStyle/>
        <a:p>
          <a:endParaRPr lang="en-US"/>
        </a:p>
      </dgm:t>
    </dgm:pt>
    <dgm:pt modelId="{CE865B43-2DE2-4F3D-9470-51C1B670A1B6}" type="sibTrans" cxnId="{05137543-D1CF-4789-8392-285AB459DEC3}">
      <dgm:prSet/>
      <dgm:spPr/>
      <dgm:t>
        <a:bodyPr/>
        <a:lstStyle/>
        <a:p>
          <a:endParaRPr lang="en-US"/>
        </a:p>
      </dgm:t>
    </dgm:pt>
    <dgm:pt modelId="{8C8D167B-39F1-4B8D-A308-F32935DB5B12}">
      <dgm:prSet phldrT="[Text]" custT="1"/>
      <dgm:spPr>
        <a:xfrm>
          <a:off x="1519518" y="1109119"/>
          <a:ext cx="1379799" cy="827879"/>
        </a:xfrm>
        <a:prstGeom prst="rect">
          <a:avLst/>
        </a:prstGeom>
        <a:solidFill>
          <a:srgbClr val="7F5F52">
            <a:lumMod val="40000"/>
            <a:lumOff val="6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20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Work Zone Management</a:t>
          </a:r>
        </a:p>
      </dgm:t>
    </dgm:pt>
    <dgm:pt modelId="{064C554E-B3EC-4AE3-AFE2-48E2EFABF62F}" type="parTrans" cxnId="{F89A905C-016F-4915-9867-D7BA8253FB40}">
      <dgm:prSet/>
      <dgm:spPr/>
      <dgm:t>
        <a:bodyPr/>
        <a:lstStyle/>
        <a:p>
          <a:endParaRPr lang="en-US"/>
        </a:p>
      </dgm:t>
    </dgm:pt>
    <dgm:pt modelId="{5DE29854-322B-4A42-A90C-318173B091EB}" type="sibTrans" cxnId="{F89A905C-016F-4915-9867-D7BA8253FB40}">
      <dgm:prSet/>
      <dgm:spPr/>
      <dgm:t>
        <a:bodyPr/>
        <a:lstStyle/>
        <a:p>
          <a:endParaRPr lang="en-US"/>
        </a:p>
      </dgm:t>
    </dgm:pt>
    <dgm:pt modelId="{CF175507-EA0B-4241-A3CE-6D1612B24901}">
      <dgm:prSet phldrT="[Text]" custT="1"/>
      <dgm:spPr>
        <a:xfrm>
          <a:off x="3037297" y="1109119"/>
          <a:ext cx="1379799" cy="827879"/>
        </a:xfrm>
        <a:prstGeom prst="rect">
          <a:avLst/>
        </a:prstGeom>
        <a:solidFill>
          <a:srgbClr val="F85124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19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Active Transportation and Demand Management</a:t>
          </a:r>
        </a:p>
      </dgm:t>
    </dgm:pt>
    <dgm:pt modelId="{1ADD261F-FFAD-4DED-99E2-3A34EA22CEC3}" type="parTrans" cxnId="{5116AD2F-37F1-48BC-8A19-E6FAE1A19417}">
      <dgm:prSet/>
      <dgm:spPr/>
      <dgm:t>
        <a:bodyPr/>
        <a:lstStyle/>
        <a:p>
          <a:endParaRPr lang="en-US"/>
        </a:p>
      </dgm:t>
    </dgm:pt>
    <dgm:pt modelId="{2657C20F-76F0-4B8A-BE81-EE50C8642C80}" type="sibTrans" cxnId="{5116AD2F-37F1-48BC-8A19-E6FAE1A19417}">
      <dgm:prSet/>
      <dgm:spPr/>
      <dgm:t>
        <a:bodyPr/>
        <a:lstStyle/>
        <a:p>
          <a:endParaRPr lang="en-US"/>
        </a:p>
      </dgm:t>
    </dgm:pt>
    <dgm:pt modelId="{537A0752-4D65-42F7-ABF1-3DCE9006158D}">
      <dgm:prSet custT="1"/>
      <dgm:spPr>
        <a:xfrm>
          <a:off x="1739" y="143260"/>
          <a:ext cx="1379799" cy="827879"/>
        </a:xfrm>
        <a:prstGeom prst="rect">
          <a:avLst/>
        </a:prstGeom>
        <a:solidFill>
          <a:srgbClr val="7F5F52">
            <a:lumMod val="40000"/>
            <a:lumOff val="6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20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Traffic Management Center</a:t>
          </a:r>
        </a:p>
      </dgm:t>
    </dgm:pt>
    <dgm:pt modelId="{2E360306-F3D7-4E6B-B306-056355BFD3F0}" type="parTrans" cxnId="{49AA3138-A42B-4959-B734-FC27D2E4D2B8}">
      <dgm:prSet/>
      <dgm:spPr/>
      <dgm:t>
        <a:bodyPr/>
        <a:lstStyle/>
        <a:p>
          <a:endParaRPr lang="en-US"/>
        </a:p>
      </dgm:t>
    </dgm:pt>
    <dgm:pt modelId="{602BE7E8-41CA-4499-8048-87379CB57AB4}" type="sibTrans" cxnId="{49AA3138-A42B-4959-B734-FC27D2E4D2B8}">
      <dgm:prSet/>
      <dgm:spPr/>
      <dgm:t>
        <a:bodyPr/>
        <a:lstStyle/>
        <a:p>
          <a:endParaRPr lang="en-US"/>
        </a:p>
      </dgm:t>
    </dgm:pt>
    <dgm:pt modelId="{8CE7CF47-DE41-451D-851D-516C27055E40}">
      <dgm:prSet phldrT="[Text]" custT="1"/>
      <dgm:spPr>
        <a:xfrm>
          <a:off x="1739" y="1109119"/>
          <a:ext cx="1379799" cy="827879"/>
        </a:xfrm>
        <a:prstGeom prst="rect">
          <a:avLst/>
        </a:prstGeom>
        <a:solidFill>
          <a:srgbClr val="7F5F52">
            <a:lumMod val="40000"/>
            <a:lumOff val="6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20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Emergency Management</a:t>
          </a:r>
        </a:p>
      </dgm:t>
    </dgm:pt>
    <dgm:pt modelId="{17F53DBA-9707-4DF8-95A9-8F31732A8C18}" type="parTrans" cxnId="{25E59EFB-9068-4FF6-99BC-4B19A122CB0C}">
      <dgm:prSet/>
      <dgm:spPr/>
      <dgm:t>
        <a:bodyPr/>
        <a:lstStyle/>
        <a:p>
          <a:endParaRPr lang="en-US"/>
        </a:p>
      </dgm:t>
    </dgm:pt>
    <dgm:pt modelId="{EC71270F-FB6B-4520-AD56-64DD21052398}" type="sibTrans" cxnId="{25E59EFB-9068-4FF6-99BC-4B19A122CB0C}">
      <dgm:prSet/>
      <dgm:spPr/>
      <dgm:t>
        <a:bodyPr/>
        <a:lstStyle/>
        <a:p>
          <a:endParaRPr lang="en-US"/>
        </a:p>
      </dgm:t>
    </dgm:pt>
    <dgm:pt modelId="{55208785-A1E4-4809-A82D-6A204499B656}">
      <dgm:prSet phldrT="[Text]" custT="1"/>
      <dgm:spPr>
        <a:xfrm>
          <a:off x="4555076" y="1109119"/>
          <a:ext cx="1379799" cy="827879"/>
        </a:xfrm>
        <a:prstGeom prst="rect">
          <a:avLst/>
        </a:prstGeom>
        <a:solidFill>
          <a:srgbClr val="D0BDB6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20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Cooperative Automated Transportation</a:t>
          </a:r>
        </a:p>
      </dgm:t>
    </dgm:pt>
    <dgm:pt modelId="{920165A7-8984-4FAE-8782-71EF68E82715}" type="parTrans" cxnId="{9470328C-6870-422B-BEA8-194081824F58}">
      <dgm:prSet/>
      <dgm:spPr/>
      <dgm:t>
        <a:bodyPr/>
        <a:lstStyle/>
        <a:p>
          <a:endParaRPr lang="en-US"/>
        </a:p>
      </dgm:t>
    </dgm:pt>
    <dgm:pt modelId="{9E634865-F804-4598-AD78-95F5AA0B6A35}" type="sibTrans" cxnId="{9470328C-6870-422B-BEA8-194081824F58}">
      <dgm:prSet/>
      <dgm:spPr/>
      <dgm:t>
        <a:bodyPr/>
        <a:lstStyle/>
        <a:p>
          <a:endParaRPr lang="en-US"/>
        </a:p>
      </dgm:t>
    </dgm:pt>
    <dgm:pt modelId="{3DB28381-3C83-4512-BBB2-F0374937029A}">
      <dgm:prSet phldrT="[Text]" custT="1"/>
      <dgm:spPr>
        <a:xfrm>
          <a:off x="3037297" y="143260"/>
          <a:ext cx="1379799" cy="827879"/>
        </a:xfrm>
        <a:prstGeom prst="rect">
          <a:avLst/>
        </a:prstGeom>
        <a:solidFill>
          <a:srgbClr val="7F5F52">
            <a:lumMod val="40000"/>
            <a:lumOff val="6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20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Traveler Information</a:t>
          </a:r>
        </a:p>
      </dgm:t>
    </dgm:pt>
    <dgm:pt modelId="{46336938-B5F0-4C24-A65A-E3D1E95F079F}" type="parTrans" cxnId="{374275EE-491E-4856-AD96-1E033CA93EDB}">
      <dgm:prSet/>
      <dgm:spPr/>
      <dgm:t>
        <a:bodyPr/>
        <a:lstStyle/>
        <a:p>
          <a:endParaRPr lang="en-US"/>
        </a:p>
      </dgm:t>
    </dgm:pt>
    <dgm:pt modelId="{A7175F6B-BB23-44FA-8B79-65081AAD3E92}" type="sibTrans" cxnId="{374275EE-491E-4856-AD96-1E033CA93EDB}">
      <dgm:prSet/>
      <dgm:spPr/>
      <dgm:t>
        <a:bodyPr/>
        <a:lstStyle/>
        <a:p>
          <a:endParaRPr lang="en-US"/>
        </a:p>
      </dgm:t>
    </dgm:pt>
    <dgm:pt modelId="{573E2CFE-0468-4C06-8BEF-EA23D2F5E932}">
      <dgm:prSet custT="1"/>
      <dgm:spPr>
        <a:xfrm>
          <a:off x="4555076" y="143260"/>
          <a:ext cx="1379799" cy="827879"/>
        </a:xfrm>
        <a:prstGeom prst="rect">
          <a:avLst/>
        </a:prstGeom>
        <a:solidFill>
          <a:srgbClr val="7F5F52">
            <a:lumMod val="40000"/>
            <a:lumOff val="6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20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Traffic Incident Management</a:t>
          </a:r>
        </a:p>
      </dgm:t>
    </dgm:pt>
    <dgm:pt modelId="{77240A00-BE0F-42B2-A110-84DB504AA3DA}" type="parTrans" cxnId="{D4588A61-836B-4660-8FE8-964F19B777CD}">
      <dgm:prSet/>
      <dgm:spPr/>
      <dgm:t>
        <a:bodyPr/>
        <a:lstStyle/>
        <a:p>
          <a:endParaRPr lang="en-US"/>
        </a:p>
      </dgm:t>
    </dgm:pt>
    <dgm:pt modelId="{CA9ADF4F-B6EB-4AC8-B83B-DE0C9D05D38F}" type="sibTrans" cxnId="{D4588A61-836B-4660-8FE8-964F19B777CD}">
      <dgm:prSet/>
      <dgm:spPr/>
      <dgm:t>
        <a:bodyPr/>
        <a:lstStyle/>
        <a:p>
          <a:endParaRPr lang="en-US"/>
        </a:p>
      </dgm:t>
    </dgm:pt>
    <dgm:pt modelId="{CDCE0E30-AC91-492E-A960-43258BC2DB62}" type="pres">
      <dgm:prSet presAssocID="{93BD872C-65BE-4C2B-A1EC-AE72A27B0D89}" presName="diagram" presStyleCnt="0">
        <dgm:presLayoutVars>
          <dgm:dir/>
          <dgm:resizeHandles val="exact"/>
        </dgm:presLayoutVars>
      </dgm:prSet>
      <dgm:spPr/>
    </dgm:pt>
    <dgm:pt modelId="{0FAE38D0-9980-4FE2-9BB9-3F825287B590}" type="pres">
      <dgm:prSet presAssocID="{537A0752-4D65-42F7-ABF1-3DCE9006158D}" presName="node" presStyleLbl="node1" presStyleIdx="0" presStyleCnt="8">
        <dgm:presLayoutVars>
          <dgm:bulletEnabled val="1"/>
        </dgm:presLayoutVars>
      </dgm:prSet>
      <dgm:spPr/>
    </dgm:pt>
    <dgm:pt modelId="{746EA7B5-AD1C-4842-A869-5DC83363D51C}" type="pres">
      <dgm:prSet presAssocID="{602BE7E8-41CA-4499-8048-87379CB57AB4}" presName="sibTrans" presStyleCnt="0"/>
      <dgm:spPr/>
    </dgm:pt>
    <dgm:pt modelId="{3E76B800-BB6D-425C-9F8D-C4EDBB5B9594}" type="pres">
      <dgm:prSet presAssocID="{22398F9D-D633-4F98-AD85-44FCFFA1BBEC}" presName="node" presStyleLbl="node1" presStyleIdx="1" presStyleCnt="8">
        <dgm:presLayoutVars>
          <dgm:bulletEnabled val="1"/>
        </dgm:presLayoutVars>
      </dgm:prSet>
      <dgm:spPr/>
    </dgm:pt>
    <dgm:pt modelId="{3BC66A3F-0315-418E-ADC9-E8D97D8FF3C4}" type="pres">
      <dgm:prSet presAssocID="{CE865B43-2DE2-4F3D-9470-51C1B670A1B6}" presName="sibTrans" presStyleCnt="0"/>
      <dgm:spPr/>
    </dgm:pt>
    <dgm:pt modelId="{7811A9F6-F2AD-497B-996E-4389293E95B6}" type="pres">
      <dgm:prSet presAssocID="{3DB28381-3C83-4512-BBB2-F0374937029A}" presName="node" presStyleLbl="node1" presStyleIdx="2" presStyleCnt="8">
        <dgm:presLayoutVars>
          <dgm:bulletEnabled val="1"/>
        </dgm:presLayoutVars>
      </dgm:prSet>
      <dgm:spPr/>
    </dgm:pt>
    <dgm:pt modelId="{F14F6D68-EE31-4E73-80E2-2C43D46B3386}" type="pres">
      <dgm:prSet presAssocID="{A7175F6B-BB23-44FA-8B79-65081AAD3E92}" presName="sibTrans" presStyleCnt="0"/>
      <dgm:spPr/>
    </dgm:pt>
    <dgm:pt modelId="{8B3D22F1-4069-40DC-ABA0-1707BC44D08E}" type="pres">
      <dgm:prSet presAssocID="{573E2CFE-0468-4C06-8BEF-EA23D2F5E932}" presName="node" presStyleLbl="node1" presStyleIdx="3" presStyleCnt="8">
        <dgm:presLayoutVars>
          <dgm:bulletEnabled val="1"/>
        </dgm:presLayoutVars>
      </dgm:prSet>
      <dgm:spPr/>
    </dgm:pt>
    <dgm:pt modelId="{344BCF4F-A78B-4539-ABC7-B0CBECACD425}" type="pres">
      <dgm:prSet presAssocID="{CA9ADF4F-B6EB-4AC8-B83B-DE0C9D05D38F}" presName="sibTrans" presStyleCnt="0"/>
      <dgm:spPr/>
    </dgm:pt>
    <dgm:pt modelId="{070EE945-D859-45CF-BC6E-2486E74241B0}" type="pres">
      <dgm:prSet presAssocID="{8CE7CF47-DE41-451D-851D-516C27055E40}" presName="node" presStyleLbl="node1" presStyleIdx="4" presStyleCnt="8">
        <dgm:presLayoutVars>
          <dgm:bulletEnabled val="1"/>
        </dgm:presLayoutVars>
      </dgm:prSet>
      <dgm:spPr/>
    </dgm:pt>
    <dgm:pt modelId="{2103921C-8280-4E0A-9A65-07FED9B4734F}" type="pres">
      <dgm:prSet presAssocID="{EC71270F-FB6B-4520-AD56-64DD21052398}" presName="sibTrans" presStyleCnt="0"/>
      <dgm:spPr/>
    </dgm:pt>
    <dgm:pt modelId="{65553C3B-C2E2-47DC-8151-BF919B1D3DE4}" type="pres">
      <dgm:prSet presAssocID="{8C8D167B-39F1-4B8D-A308-F32935DB5B12}" presName="node" presStyleLbl="node1" presStyleIdx="5" presStyleCnt="8">
        <dgm:presLayoutVars>
          <dgm:bulletEnabled val="1"/>
        </dgm:presLayoutVars>
      </dgm:prSet>
      <dgm:spPr/>
    </dgm:pt>
    <dgm:pt modelId="{E98B9D3A-44CA-4462-85D3-C4CA58EE0EB2}" type="pres">
      <dgm:prSet presAssocID="{5DE29854-322B-4A42-A90C-318173B091EB}" presName="sibTrans" presStyleCnt="0"/>
      <dgm:spPr/>
    </dgm:pt>
    <dgm:pt modelId="{78C48BF3-241F-4353-BBE7-0A4C0799999F}" type="pres">
      <dgm:prSet presAssocID="{CF175507-EA0B-4241-A3CE-6D1612B24901}" presName="node" presStyleLbl="node1" presStyleIdx="6" presStyleCnt="8">
        <dgm:presLayoutVars>
          <dgm:bulletEnabled val="1"/>
        </dgm:presLayoutVars>
      </dgm:prSet>
      <dgm:spPr/>
    </dgm:pt>
    <dgm:pt modelId="{21438EDE-3C93-4207-8E5F-CD1421BDFA6C}" type="pres">
      <dgm:prSet presAssocID="{2657C20F-76F0-4B8A-BE81-EE50C8642C80}" presName="sibTrans" presStyleCnt="0"/>
      <dgm:spPr/>
    </dgm:pt>
    <dgm:pt modelId="{FFB71148-1DDE-4FDE-BAEC-BFD1CD98322B}" type="pres">
      <dgm:prSet presAssocID="{55208785-A1E4-4809-A82D-6A204499B656}" presName="node" presStyleLbl="node1" presStyleIdx="7" presStyleCnt="8">
        <dgm:presLayoutVars>
          <dgm:bulletEnabled val="1"/>
        </dgm:presLayoutVars>
      </dgm:prSet>
      <dgm:spPr/>
    </dgm:pt>
  </dgm:ptLst>
  <dgm:cxnLst>
    <dgm:cxn modelId="{F486B110-8483-426B-9DAB-A3EE14C71133}" type="presOf" srcId="{8CE7CF47-DE41-451D-851D-516C27055E40}" destId="{070EE945-D859-45CF-BC6E-2486E74241B0}" srcOrd="0" destOrd="0" presId="urn:microsoft.com/office/officeart/2005/8/layout/default"/>
    <dgm:cxn modelId="{C699C823-47D6-440F-A111-42DDABE14692}" type="presOf" srcId="{55208785-A1E4-4809-A82D-6A204499B656}" destId="{FFB71148-1DDE-4FDE-BAEC-BFD1CD98322B}" srcOrd="0" destOrd="0" presId="urn:microsoft.com/office/officeart/2005/8/layout/default"/>
    <dgm:cxn modelId="{CFA0D624-4B87-44FE-9544-FD6FE1217A28}" type="presOf" srcId="{8C8D167B-39F1-4B8D-A308-F32935DB5B12}" destId="{65553C3B-C2E2-47DC-8151-BF919B1D3DE4}" srcOrd="0" destOrd="0" presId="urn:microsoft.com/office/officeart/2005/8/layout/default"/>
    <dgm:cxn modelId="{1A6FD52C-73E7-44B8-BFF6-B0C928E4E0E7}" type="presOf" srcId="{93BD872C-65BE-4C2B-A1EC-AE72A27B0D89}" destId="{CDCE0E30-AC91-492E-A960-43258BC2DB62}" srcOrd="0" destOrd="0" presId="urn:microsoft.com/office/officeart/2005/8/layout/default"/>
    <dgm:cxn modelId="{5116AD2F-37F1-48BC-8A19-E6FAE1A19417}" srcId="{93BD872C-65BE-4C2B-A1EC-AE72A27B0D89}" destId="{CF175507-EA0B-4241-A3CE-6D1612B24901}" srcOrd="6" destOrd="0" parTransId="{1ADD261F-FFAD-4DED-99E2-3A34EA22CEC3}" sibTransId="{2657C20F-76F0-4B8A-BE81-EE50C8642C80}"/>
    <dgm:cxn modelId="{49AA3138-A42B-4959-B734-FC27D2E4D2B8}" srcId="{93BD872C-65BE-4C2B-A1EC-AE72A27B0D89}" destId="{537A0752-4D65-42F7-ABF1-3DCE9006158D}" srcOrd="0" destOrd="0" parTransId="{2E360306-F3D7-4E6B-B306-056355BFD3F0}" sibTransId="{602BE7E8-41CA-4499-8048-87379CB57AB4}"/>
    <dgm:cxn modelId="{F89A905C-016F-4915-9867-D7BA8253FB40}" srcId="{93BD872C-65BE-4C2B-A1EC-AE72A27B0D89}" destId="{8C8D167B-39F1-4B8D-A308-F32935DB5B12}" srcOrd="5" destOrd="0" parTransId="{064C554E-B3EC-4AE3-AFE2-48E2EFABF62F}" sibTransId="{5DE29854-322B-4A42-A90C-318173B091EB}"/>
    <dgm:cxn modelId="{D4588A61-836B-4660-8FE8-964F19B777CD}" srcId="{93BD872C-65BE-4C2B-A1EC-AE72A27B0D89}" destId="{573E2CFE-0468-4C06-8BEF-EA23D2F5E932}" srcOrd="3" destOrd="0" parTransId="{77240A00-BE0F-42B2-A110-84DB504AA3DA}" sibTransId="{CA9ADF4F-B6EB-4AC8-B83B-DE0C9D05D38F}"/>
    <dgm:cxn modelId="{05137543-D1CF-4789-8392-285AB459DEC3}" srcId="{93BD872C-65BE-4C2B-A1EC-AE72A27B0D89}" destId="{22398F9D-D633-4F98-AD85-44FCFFA1BBEC}" srcOrd="1" destOrd="0" parTransId="{CB8F07CF-D94F-44EE-A680-AD3F8B1D7BD4}" sibTransId="{CE865B43-2DE2-4F3D-9470-51C1B670A1B6}"/>
    <dgm:cxn modelId="{5942C243-E060-4CC2-B69A-B58191F060F6}" type="presOf" srcId="{573E2CFE-0468-4C06-8BEF-EA23D2F5E932}" destId="{8B3D22F1-4069-40DC-ABA0-1707BC44D08E}" srcOrd="0" destOrd="0" presId="urn:microsoft.com/office/officeart/2005/8/layout/default"/>
    <dgm:cxn modelId="{BEFBD974-3316-455C-9BBA-F877E3E890DC}" type="presOf" srcId="{22398F9D-D633-4F98-AD85-44FCFFA1BBEC}" destId="{3E76B800-BB6D-425C-9F8D-C4EDBB5B9594}" srcOrd="0" destOrd="0" presId="urn:microsoft.com/office/officeart/2005/8/layout/default"/>
    <dgm:cxn modelId="{F767AF75-3683-47D1-86E3-B866A76563A2}" type="presOf" srcId="{CF175507-EA0B-4241-A3CE-6D1612B24901}" destId="{78C48BF3-241F-4353-BBE7-0A4C0799999F}" srcOrd="0" destOrd="0" presId="urn:microsoft.com/office/officeart/2005/8/layout/default"/>
    <dgm:cxn modelId="{9470328C-6870-422B-BEA8-194081824F58}" srcId="{93BD872C-65BE-4C2B-A1EC-AE72A27B0D89}" destId="{55208785-A1E4-4809-A82D-6A204499B656}" srcOrd="7" destOrd="0" parTransId="{920165A7-8984-4FAE-8782-71EF68E82715}" sibTransId="{9E634865-F804-4598-AD78-95F5AA0B6A35}"/>
    <dgm:cxn modelId="{07471492-0490-456D-B481-CBACA26665B9}" type="presOf" srcId="{537A0752-4D65-42F7-ABF1-3DCE9006158D}" destId="{0FAE38D0-9980-4FE2-9BB9-3F825287B590}" srcOrd="0" destOrd="0" presId="urn:microsoft.com/office/officeart/2005/8/layout/default"/>
    <dgm:cxn modelId="{374275EE-491E-4856-AD96-1E033CA93EDB}" srcId="{93BD872C-65BE-4C2B-A1EC-AE72A27B0D89}" destId="{3DB28381-3C83-4512-BBB2-F0374937029A}" srcOrd="2" destOrd="0" parTransId="{46336938-B5F0-4C24-A65A-E3D1E95F079F}" sibTransId="{A7175F6B-BB23-44FA-8B79-65081AAD3E92}"/>
    <dgm:cxn modelId="{C31044F8-A30E-48BE-8B15-33698E3095C4}" type="presOf" srcId="{3DB28381-3C83-4512-BBB2-F0374937029A}" destId="{7811A9F6-F2AD-497B-996E-4389293E95B6}" srcOrd="0" destOrd="0" presId="urn:microsoft.com/office/officeart/2005/8/layout/default"/>
    <dgm:cxn modelId="{25E59EFB-9068-4FF6-99BC-4B19A122CB0C}" srcId="{93BD872C-65BE-4C2B-A1EC-AE72A27B0D89}" destId="{8CE7CF47-DE41-451D-851D-516C27055E40}" srcOrd="4" destOrd="0" parTransId="{17F53DBA-9707-4DF8-95A9-8F31732A8C18}" sibTransId="{EC71270F-FB6B-4520-AD56-64DD21052398}"/>
    <dgm:cxn modelId="{5A2C3A50-B153-4882-9495-E0B23A2682FD}" type="presParOf" srcId="{CDCE0E30-AC91-492E-A960-43258BC2DB62}" destId="{0FAE38D0-9980-4FE2-9BB9-3F825287B590}" srcOrd="0" destOrd="0" presId="urn:microsoft.com/office/officeart/2005/8/layout/default"/>
    <dgm:cxn modelId="{C7B834BA-30A8-4A9D-B927-EF6F8118B313}" type="presParOf" srcId="{CDCE0E30-AC91-492E-A960-43258BC2DB62}" destId="{746EA7B5-AD1C-4842-A869-5DC83363D51C}" srcOrd="1" destOrd="0" presId="urn:microsoft.com/office/officeart/2005/8/layout/default"/>
    <dgm:cxn modelId="{591768D3-15FF-404F-8C86-8B2C049FAC33}" type="presParOf" srcId="{CDCE0E30-AC91-492E-A960-43258BC2DB62}" destId="{3E76B800-BB6D-425C-9F8D-C4EDBB5B9594}" srcOrd="2" destOrd="0" presId="urn:microsoft.com/office/officeart/2005/8/layout/default"/>
    <dgm:cxn modelId="{E12F548F-962C-4A6F-8492-13B521B1FAB0}" type="presParOf" srcId="{CDCE0E30-AC91-492E-A960-43258BC2DB62}" destId="{3BC66A3F-0315-418E-ADC9-E8D97D8FF3C4}" srcOrd="3" destOrd="0" presId="urn:microsoft.com/office/officeart/2005/8/layout/default"/>
    <dgm:cxn modelId="{DE07FFE9-83AD-4690-B764-5631C9C2A528}" type="presParOf" srcId="{CDCE0E30-AC91-492E-A960-43258BC2DB62}" destId="{7811A9F6-F2AD-497B-996E-4389293E95B6}" srcOrd="4" destOrd="0" presId="urn:microsoft.com/office/officeart/2005/8/layout/default"/>
    <dgm:cxn modelId="{C701CF51-181F-4F67-81F2-DE08FD9200AB}" type="presParOf" srcId="{CDCE0E30-AC91-492E-A960-43258BC2DB62}" destId="{F14F6D68-EE31-4E73-80E2-2C43D46B3386}" srcOrd="5" destOrd="0" presId="urn:microsoft.com/office/officeart/2005/8/layout/default"/>
    <dgm:cxn modelId="{5517EDE0-A647-4BFA-92F3-804926E85580}" type="presParOf" srcId="{CDCE0E30-AC91-492E-A960-43258BC2DB62}" destId="{8B3D22F1-4069-40DC-ABA0-1707BC44D08E}" srcOrd="6" destOrd="0" presId="urn:microsoft.com/office/officeart/2005/8/layout/default"/>
    <dgm:cxn modelId="{3C9BD4E3-98C5-40F2-A680-88F3C0D033D3}" type="presParOf" srcId="{CDCE0E30-AC91-492E-A960-43258BC2DB62}" destId="{344BCF4F-A78B-4539-ABC7-B0CBECACD425}" srcOrd="7" destOrd="0" presId="urn:microsoft.com/office/officeart/2005/8/layout/default"/>
    <dgm:cxn modelId="{87632A5D-05E0-45FA-9E06-CFD44918F3D3}" type="presParOf" srcId="{CDCE0E30-AC91-492E-A960-43258BC2DB62}" destId="{070EE945-D859-45CF-BC6E-2486E74241B0}" srcOrd="8" destOrd="0" presId="urn:microsoft.com/office/officeart/2005/8/layout/default"/>
    <dgm:cxn modelId="{BC5F7802-569F-4C16-949F-FAA5ECD4CEAB}" type="presParOf" srcId="{CDCE0E30-AC91-492E-A960-43258BC2DB62}" destId="{2103921C-8280-4E0A-9A65-07FED9B4734F}" srcOrd="9" destOrd="0" presId="urn:microsoft.com/office/officeart/2005/8/layout/default"/>
    <dgm:cxn modelId="{FE6F11A3-E3C0-44CA-BB60-12EC424575FA}" type="presParOf" srcId="{CDCE0E30-AC91-492E-A960-43258BC2DB62}" destId="{65553C3B-C2E2-47DC-8151-BF919B1D3DE4}" srcOrd="10" destOrd="0" presId="urn:microsoft.com/office/officeart/2005/8/layout/default"/>
    <dgm:cxn modelId="{A7410A62-D28C-4D55-8E3F-59CC286F44DA}" type="presParOf" srcId="{CDCE0E30-AC91-492E-A960-43258BC2DB62}" destId="{E98B9D3A-44CA-4462-85D3-C4CA58EE0EB2}" srcOrd="11" destOrd="0" presId="urn:microsoft.com/office/officeart/2005/8/layout/default"/>
    <dgm:cxn modelId="{E80AE4D7-1EE1-430B-A6A3-0E1E8A048742}" type="presParOf" srcId="{CDCE0E30-AC91-492E-A960-43258BC2DB62}" destId="{78C48BF3-241F-4353-BBE7-0A4C0799999F}" srcOrd="12" destOrd="0" presId="urn:microsoft.com/office/officeart/2005/8/layout/default"/>
    <dgm:cxn modelId="{3D546E4C-EFCC-44BE-A0F6-EBE9A386503D}" type="presParOf" srcId="{CDCE0E30-AC91-492E-A960-43258BC2DB62}" destId="{21438EDE-3C93-4207-8E5F-CD1421BDFA6C}" srcOrd="13" destOrd="0" presId="urn:microsoft.com/office/officeart/2005/8/layout/default"/>
    <dgm:cxn modelId="{25230B16-43B2-4570-9F7C-B89A88C55B0D}" type="presParOf" srcId="{CDCE0E30-AC91-492E-A960-43258BC2DB62}" destId="{FFB71148-1DDE-4FDE-BAEC-BFD1CD98322B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3BD872C-65BE-4C2B-A1EC-AE72A27B0D89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398F9D-D633-4F98-AD85-44FCFFA1BBEC}">
      <dgm:prSet phldrT="[Text]" custT="1"/>
      <dgm:spPr>
        <a:xfrm>
          <a:off x="1519518" y="143260"/>
          <a:ext cx="1379799" cy="827879"/>
        </a:xfrm>
        <a:prstGeom prst="rect">
          <a:avLst/>
        </a:prstGeom>
        <a:solidFill>
          <a:srgbClr val="7F5F52">
            <a:lumMod val="40000"/>
            <a:lumOff val="6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18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Intelligent Transportation Systems (ITS) &amp; Communications</a:t>
          </a:r>
        </a:p>
      </dgm:t>
    </dgm:pt>
    <dgm:pt modelId="{CB8F07CF-D94F-44EE-A680-AD3F8B1D7BD4}" type="parTrans" cxnId="{05137543-D1CF-4789-8392-285AB459DEC3}">
      <dgm:prSet/>
      <dgm:spPr/>
      <dgm:t>
        <a:bodyPr/>
        <a:lstStyle/>
        <a:p>
          <a:endParaRPr lang="en-US"/>
        </a:p>
      </dgm:t>
    </dgm:pt>
    <dgm:pt modelId="{CE865B43-2DE2-4F3D-9470-51C1B670A1B6}" type="sibTrans" cxnId="{05137543-D1CF-4789-8392-285AB459DEC3}">
      <dgm:prSet/>
      <dgm:spPr/>
      <dgm:t>
        <a:bodyPr/>
        <a:lstStyle/>
        <a:p>
          <a:endParaRPr lang="en-US"/>
        </a:p>
      </dgm:t>
    </dgm:pt>
    <dgm:pt modelId="{8C8D167B-39F1-4B8D-A308-F32935DB5B12}">
      <dgm:prSet phldrT="[Text]" custT="1"/>
      <dgm:spPr>
        <a:xfrm>
          <a:off x="1519518" y="1109119"/>
          <a:ext cx="1379799" cy="827879"/>
        </a:xfrm>
        <a:prstGeom prst="rect">
          <a:avLst/>
        </a:prstGeom>
        <a:solidFill>
          <a:srgbClr val="7F5F52">
            <a:lumMod val="40000"/>
            <a:lumOff val="6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20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Work Zone Management</a:t>
          </a:r>
        </a:p>
      </dgm:t>
    </dgm:pt>
    <dgm:pt modelId="{064C554E-B3EC-4AE3-AFE2-48E2EFABF62F}" type="parTrans" cxnId="{F89A905C-016F-4915-9867-D7BA8253FB40}">
      <dgm:prSet/>
      <dgm:spPr/>
      <dgm:t>
        <a:bodyPr/>
        <a:lstStyle/>
        <a:p>
          <a:endParaRPr lang="en-US"/>
        </a:p>
      </dgm:t>
    </dgm:pt>
    <dgm:pt modelId="{5DE29854-322B-4A42-A90C-318173B091EB}" type="sibTrans" cxnId="{F89A905C-016F-4915-9867-D7BA8253FB40}">
      <dgm:prSet/>
      <dgm:spPr/>
      <dgm:t>
        <a:bodyPr/>
        <a:lstStyle/>
        <a:p>
          <a:endParaRPr lang="en-US"/>
        </a:p>
      </dgm:t>
    </dgm:pt>
    <dgm:pt modelId="{CF175507-EA0B-4241-A3CE-6D1612B24901}">
      <dgm:prSet phldrT="[Text]" custT="1"/>
      <dgm:spPr>
        <a:xfrm>
          <a:off x="3037297" y="1109119"/>
          <a:ext cx="1379799" cy="827879"/>
        </a:xfrm>
        <a:prstGeom prst="rect">
          <a:avLst/>
        </a:prstGeom>
        <a:solidFill>
          <a:srgbClr val="7F5F52">
            <a:lumMod val="40000"/>
            <a:lumOff val="6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19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Active Transportation and Demand Management</a:t>
          </a:r>
        </a:p>
      </dgm:t>
    </dgm:pt>
    <dgm:pt modelId="{1ADD261F-FFAD-4DED-99E2-3A34EA22CEC3}" type="parTrans" cxnId="{5116AD2F-37F1-48BC-8A19-E6FAE1A19417}">
      <dgm:prSet/>
      <dgm:spPr/>
      <dgm:t>
        <a:bodyPr/>
        <a:lstStyle/>
        <a:p>
          <a:endParaRPr lang="en-US"/>
        </a:p>
      </dgm:t>
    </dgm:pt>
    <dgm:pt modelId="{2657C20F-76F0-4B8A-BE81-EE50C8642C80}" type="sibTrans" cxnId="{5116AD2F-37F1-48BC-8A19-E6FAE1A19417}">
      <dgm:prSet/>
      <dgm:spPr/>
      <dgm:t>
        <a:bodyPr/>
        <a:lstStyle/>
        <a:p>
          <a:endParaRPr lang="en-US"/>
        </a:p>
      </dgm:t>
    </dgm:pt>
    <dgm:pt modelId="{537A0752-4D65-42F7-ABF1-3DCE9006158D}">
      <dgm:prSet custT="1"/>
      <dgm:spPr>
        <a:xfrm>
          <a:off x="1739" y="143260"/>
          <a:ext cx="1379799" cy="827879"/>
        </a:xfrm>
        <a:prstGeom prst="rect">
          <a:avLst/>
        </a:prstGeom>
        <a:solidFill>
          <a:srgbClr val="7F5F52">
            <a:lumMod val="40000"/>
            <a:lumOff val="6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20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Traffic Management Center</a:t>
          </a:r>
        </a:p>
      </dgm:t>
    </dgm:pt>
    <dgm:pt modelId="{2E360306-F3D7-4E6B-B306-056355BFD3F0}" type="parTrans" cxnId="{49AA3138-A42B-4959-B734-FC27D2E4D2B8}">
      <dgm:prSet/>
      <dgm:spPr/>
      <dgm:t>
        <a:bodyPr/>
        <a:lstStyle/>
        <a:p>
          <a:endParaRPr lang="en-US"/>
        </a:p>
      </dgm:t>
    </dgm:pt>
    <dgm:pt modelId="{602BE7E8-41CA-4499-8048-87379CB57AB4}" type="sibTrans" cxnId="{49AA3138-A42B-4959-B734-FC27D2E4D2B8}">
      <dgm:prSet/>
      <dgm:spPr/>
      <dgm:t>
        <a:bodyPr/>
        <a:lstStyle/>
        <a:p>
          <a:endParaRPr lang="en-US"/>
        </a:p>
      </dgm:t>
    </dgm:pt>
    <dgm:pt modelId="{8CE7CF47-DE41-451D-851D-516C27055E40}">
      <dgm:prSet phldrT="[Text]" custT="1"/>
      <dgm:spPr>
        <a:xfrm>
          <a:off x="1739" y="1109119"/>
          <a:ext cx="1379799" cy="827879"/>
        </a:xfrm>
        <a:prstGeom prst="rect">
          <a:avLst/>
        </a:prstGeom>
        <a:solidFill>
          <a:srgbClr val="7F5F52">
            <a:lumMod val="40000"/>
            <a:lumOff val="6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20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Emergency Management</a:t>
          </a:r>
        </a:p>
      </dgm:t>
    </dgm:pt>
    <dgm:pt modelId="{17F53DBA-9707-4DF8-95A9-8F31732A8C18}" type="parTrans" cxnId="{25E59EFB-9068-4FF6-99BC-4B19A122CB0C}">
      <dgm:prSet/>
      <dgm:spPr/>
      <dgm:t>
        <a:bodyPr/>
        <a:lstStyle/>
        <a:p>
          <a:endParaRPr lang="en-US"/>
        </a:p>
      </dgm:t>
    </dgm:pt>
    <dgm:pt modelId="{EC71270F-FB6B-4520-AD56-64DD21052398}" type="sibTrans" cxnId="{25E59EFB-9068-4FF6-99BC-4B19A122CB0C}">
      <dgm:prSet/>
      <dgm:spPr/>
      <dgm:t>
        <a:bodyPr/>
        <a:lstStyle/>
        <a:p>
          <a:endParaRPr lang="en-US"/>
        </a:p>
      </dgm:t>
    </dgm:pt>
    <dgm:pt modelId="{55208785-A1E4-4809-A82D-6A204499B656}">
      <dgm:prSet phldrT="[Text]" custT="1"/>
      <dgm:spPr>
        <a:xfrm>
          <a:off x="4555076" y="1109119"/>
          <a:ext cx="1379799" cy="827879"/>
        </a:xfrm>
        <a:prstGeom prst="rect">
          <a:avLst/>
        </a:prstGeom>
        <a:solidFill>
          <a:srgbClr val="F85124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20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Cooperative Automated Transportation</a:t>
          </a:r>
        </a:p>
      </dgm:t>
    </dgm:pt>
    <dgm:pt modelId="{920165A7-8984-4FAE-8782-71EF68E82715}" type="parTrans" cxnId="{9470328C-6870-422B-BEA8-194081824F58}">
      <dgm:prSet/>
      <dgm:spPr/>
      <dgm:t>
        <a:bodyPr/>
        <a:lstStyle/>
        <a:p>
          <a:endParaRPr lang="en-US"/>
        </a:p>
      </dgm:t>
    </dgm:pt>
    <dgm:pt modelId="{9E634865-F804-4598-AD78-95F5AA0B6A35}" type="sibTrans" cxnId="{9470328C-6870-422B-BEA8-194081824F58}">
      <dgm:prSet/>
      <dgm:spPr/>
      <dgm:t>
        <a:bodyPr/>
        <a:lstStyle/>
        <a:p>
          <a:endParaRPr lang="en-US"/>
        </a:p>
      </dgm:t>
    </dgm:pt>
    <dgm:pt modelId="{3DB28381-3C83-4512-BBB2-F0374937029A}">
      <dgm:prSet phldrT="[Text]" custT="1"/>
      <dgm:spPr>
        <a:xfrm>
          <a:off x="3037297" y="143260"/>
          <a:ext cx="1379799" cy="827879"/>
        </a:xfrm>
        <a:prstGeom prst="rect">
          <a:avLst/>
        </a:prstGeom>
        <a:solidFill>
          <a:srgbClr val="7F5F52">
            <a:lumMod val="40000"/>
            <a:lumOff val="6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20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Traveler Information</a:t>
          </a:r>
        </a:p>
      </dgm:t>
    </dgm:pt>
    <dgm:pt modelId="{46336938-B5F0-4C24-A65A-E3D1E95F079F}" type="parTrans" cxnId="{374275EE-491E-4856-AD96-1E033CA93EDB}">
      <dgm:prSet/>
      <dgm:spPr/>
      <dgm:t>
        <a:bodyPr/>
        <a:lstStyle/>
        <a:p>
          <a:endParaRPr lang="en-US"/>
        </a:p>
      </dgm:t>
    </dgm:pt>
    <dgm:pt modelId="{A7175F6B-BB23-44FA-8B79-65081AAD3E92}" type="sibTrans" cxnId="{374275EE-491E-4856-AD96-1E033CA93EDB}">
      <dgm:prSet/>
      <dgm:spPr/>
      <dgm:t>
        <a:bodyPr/>
        <a:lstStyle/>
        <a:p>
          <a:endParaRPr lang="en-US"/>
        </a:p>
      </dgm:t>
    </dgm:pt>
    <dgm:pt modelId="{573E2CFE-0468-4C06-8BEF-EA23D2F5E932}">
      <dgm:prSet custT="1"/>
      <dgm:spPr>
        <a:xfrm>
          <a:off x="4555076" y="143260"/>
          <a:ext cx="1379799" cy="827879"/>
        </a:xfrm>
        <a:prstGeom prst="rect">
          <a:avLst/>
        </a:prstGeom>
        <a:solidFill>
          <a:srgbClr val="7F5F52">
            <a:lumMod val="40000"/>
            <a:lumOff val="6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20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Traffic Incident Management</a:t>
          </a:r>
        </a:p>
      </dgm:t>
    </dgm:pt>
    <dgm:pt modelId="{77240A00-BE0F-42B2-A110-84DB504AA3DA}" type="parTrans" cxnId="{D4588A61-836B-4660-8FE8-964F19B777CD}">
      <dgm:prSet/>
      <dgm:spPr/>
      <dgm:t>
        <a:bodyPr/>
        <a:lstStyle/>
        <a:p>
          <a:endParaRPr lang="en-US"/>
        </a:p>
      </dgm:t>
    </dgm:pt>
    <dgm:pt modelId="{CA9ADF4F-B6EB-4AC8-B83B-DE0C9D05D38F}" type="sibTrans" cxnId="{D4588A61-836B-4660-8FE8-964F19B777CD}">
      <dgm:prSet/>
      <dgm:spPr/>
      <dgm:t>
        <a:bodyPr/>
        <a:lstStyle/>
        <a:p>
          <a:endParaRPr lang="en-US"/>
        </a:p>
      </dgm:t>
    </dgm:pt>
    <dgm:pt modelId="{CDCE0E30-AC91-492E-A960-43258BC2DB62}" type="pres">
      <dgm:prSet presAssocID="{93BD872C-65BE-4C2B-A1EC-AE72A27B0D89}" presName="diagram" presStyleCnt="0">
        <dgm:presLayoutVars>
          <dgm:dir/>
          <dgm:resizeHandles val="exact"/>
        </dgm:presLayoutVars>
      </dgm:prSet>
      <dgm:spPr/>
    </dgm:pt>
    <dgm:pt modelId="{0FAE38D0-9980-4FE2-9BB9-3F825287B590}" type="pres">
      <dgm:prSet presAssocID="{537A0752-4D65-42F7-ABF1-3DCE9006158D}" presName="node" presStyleLbl="node1" presStyleIdx="0" presStyleCnt="8">
        <dgm:presLayoutVars>
          <dgm:bulletEnabled val="1"/>
        </dgm:presLayoutVars>
      </dgm:prSet>
      <dgm:spPr/>
    </dgm:pt>
    <dgm:pt modelId="{746EA7B5-AD1C-4842-A869-5DC83363D51C}" type="pres">
      <dgm:prSet presAssocID="{602BE7E8-41CA-4499-8048-87379CB57AB4}" presName="sibTrans" presStyleCnt="0"/>
      <dgm:spPr/>
    </dgm:pt>
    <dgm:pt modelId="{3E76B800-BB6D-425C-9F8D-C4EDBB5B9594}" type="pres">
      <dgm:prSet presAssocID="{22398F9D-D633-4F98-AD85-44FCFFA1BBEC}" presName="node" presStyleLbl="node1" presStyleIdx="1" presStyleCnt="8">
        <dgm:presLayoutVars>
          <dgm:bulletEnabled val="1"/>
        </dgm:presLayoutVars>
      </dgm:prSet>
      <dgm:spPr/>
    </dgm:pt>
    <dgm:pt modelId="{3BC66A3F-0315-418E-ADC9-E8D97D8FF3C4}" type="pres">
      <dgm:prSet presAssocID="{CE865B43-2DE2-4F3D-9470-51C1B670A1B6}" presName="sibTrans" presStyleCnt="0"/>
      <dgm:spPr/>
    </dgm:pt>
    <dgm:pt modelId="{7811A9F6-F2AD-497B-996E-4389293E95B6}" type="pres">
      <dgm:prSet presAssocID="{3DB28381-3C83-4512-BBB2-F0374937029A}" presName="node" presStyleLbl="node1" presStyleIdx="2" presStyleCnt="8">
        <dgm:presLayoutVars>
          <dgm:bulletEnabled val="1"/>
        </dgm:presLayoutVars>
      </dgm:prSet>
      <dgm:spPr/>
    </dgm:pt>
    <dgm:pt modelId="{F14F6D68-EE31-4E73-80E2-2C43D46B3386}" type="pres">
      <dgm:prSet presAssocID="{A7175F6B-BB23-44FA-8B79-65081AAD3E92}" presName="sibTrans" presStyleCnt="0"/>
      <dgm:spPr/>
    </dgm:pt>
    <dgm:pt modelId="{8B3D22F1-4069-40DC-ABA0-1707BC44D08E}" type="pres">
      <dgm:prSet presAssocID="{573E2CFE-0468-4C06-8BEF-EA23D2F5E932}" presName="node" presStyleLbl="node1" presStyleIdx="3" presStyleCnt="8">
        <dgm:presLayoutVars>
          <dgm:bulletEnabled val="1"/>
        </dgm:presLayoutVars>
      </dgm:prSet>
      <dgm:spPr/>
    </dgm:pt>
    <dgm:pt modelId="{344BCF4F-A78B-4539-ABC7-B0CBECACD425}" type="pres">
      <dgm:prSet presAssocID="{CA9ADF4F-B6EB-4AC8-B83B-DE0C9D05D38F}" presName="sibTrans" presStyleCnt="0"/>
      <dgm:spPr/>
    </dgm:pt>
    <dgm:pt modelId="{070EE945-D859-45CF-BC6E-2486E74241B0}" type="pres">
      <dgm:prSet presAssocID="{8CE7CF47-DE41-451D-851D-516C27055E40}" presName="node" presStyleLbl="node1" presStyleIdx="4" presStyleCnt="8">
        <dgm:presLayoutVars>
          <dgm:bulletEnabled val="1"/>
        </dgm:presLayoutVars>
      </dgm:prSet>
      <dgm:spPr/>
    </dgm:pt>
    <dgm:pt modelId="{2103921C-8280-4E0A-9A65-07FED9B4734F}" type="pres">
      <dgm:prSet presAssocID="{EC71270F-FB6B-4520-AD56-64DD21052398}" presName="sibTrans" presStyleCnt="0"/>
      <dgm:spPr/>
    </dgm:pt>
    <dgm:pt modelId="{65553C3B-C2E2-47DC-8151-BF919B1D3DE4}" type="pres">
      <dgm:prSet presAssocID="{8C8D167B-39F1-4B8D-A308-F32935DB5B12}" presName="node" presStyleLbl="node1" presStyleIdx="5" presStyleCnt="8">
        <dgm:presLayoutVars>
          <dgm:bulletEnabled val="1"/>
        </dgm:presLayoutVars>
      </dgm:prSet>
      <dgm:spPr/>
    </dgm:pt>
    <dgm:pt modelId="{E98B9D3A-44CA-4462-85D3-C4CA58EE0EB2}" type="pres">
      <dgm:prSet presAssocID="{5DE29854-322B-4A42-A90C-318173B091EB}" presName="sibTrans" presStyleCnt="0"/>
      <dgm:spPr/>
    </dgm:pt>
    <dgm:pt modelId="{78C48BF3-241F-4353-BBE7-0A4C0799999F}" type="pres">
      <dgm:prSet presAssocID="{CF175507-EA0B-4241-A3CE-6D1612B24901}" presName="node" presStyleLbl="node1" presStyleIdx="6" presStyleCnt="8">
        <dgm:presLayoutVars>
          <dgm:bulletEnabled val="1"/>
        </dgm:presLayoutVars>
      </dgm:prSet>
      <dgm:spPr/>
    </dgm:pt>
    <dgm:pt modelId="{21438EDE-3C93-4207-8E5F-CD1421BDFA6C}" type="pres">
      <dgm:prSet presAssocID="{2657C20F-76F0-4B8A-BE81-EE50C8642C80}" presName="sibTrans" presStyleCnt="0"/>
      <dgm:spPr/>
    </dgm:pt>
    <dgm:pt modelId="{FFB71148-1DDE-4FDE-BAEC-BFD1CD98322B}" type="pres">
      <dgm:prSet presAssocID="{55208785-A1E4-4809-A82D-6A204499B656}" presName="node" presStyleLbl="node1" presStyleIdx="7" presStyleCnt="8">
        <dgm:presLayoutVars>
          <dgm:bulletEnabled val="1"/>
        </dgm:presLayoutVars>
      </dgm:prSet>
      <dgm:spPr/>
    </dgm:pt>
  </dgm:ptLst>
  <dgm:cxnLst>
    <dgm:cxn modelId="{F486B110-8483-426B-9DAB-A3EE14C71133}" type="presOf" srcId="{8CE7CF47-DE41-451D-851D-516C27055E40}" destId="{070EE945-D859-45CF-BC6E-2486E74241B0}" srcOrd="0" destOrd="0" presId="urn:microsoft.com/office/officeart/2005/8/layout/default"/>
    <dgm:cxn modelId="{C699C823-47D6-440F-A111-42DDABE14692}" type="presOf" srcId="{55208785-A1E4-4809-A82D-6A204499B656}" destId="{FFB71148-1DDE-4FDE-BAEC-BFD1CD98322B}" srcOrd="0" destOrd="0" presId="urn:microsoft.com/office/officeart/2005/8/layout/default"/>
    <dgm:cxn modelId="{CFA0D624-4B87-44FE-9544-FD6FE1217A28}" type="presOf" srcId="{8C8D167B-39F1-4B8D-A308-F32935DB5B12}" destId="{65553C3B-C2E2-47DC-8151-BF919B1D3DE4}" srcOrd="0" destOrd="0" presId="urn:microsoft.com/office/officeart/2005/8/layout/default"/>
    <dgm:cxn modelId="{1A6FD52C-73E7-44B8-BFF6-B0C928E4E0E7}" type="presOf" srcId="{93BD872C-65BE-4C2B-A1EC-AE72A27B0D89}" destId="{CDCE0E30-AC91-492E-A960-43258BC2DB62}" srcOrd="0" destOrd="0" presId="urn:microsoft.com/office/officeart/2005/8/layout/default"/>
    <dgm:cxn modelId="{5116AD2F-37F1-48BC-8A19-E6FAE1A19417}" srcId="{93BD872C-65BE-4C2B-A1EC-AE72A27B0D89}" destId="{CF175507-EA0B-4241-A3CE-6D1612B24901}" srcOrd="6" destOrd="0" parTransId="{1ADD261F-FFAD-4DED-99E2-3A34EA22CEC3}" sibTransId="{2657C20F-76F0-4B8A-BE81-EE50C8642C80}"/>
    <dgm:cxn modelId="{49AA3138-A42B-4959-B734-FC27D2E4D2B8}" srcId="{93BD872C-65BE-4C2B-A1EC-AE72A27B0D89}" destId="{537A0752-4D65-42F7-ABF1-3DCE9006158D}" srcOrd="0" destOrd="0" parTransId="{2E360306-F3D7-4E6B-B306-056355BFD3F0}" sibTransId="{602BE7E8-41CA-4499-8048-87379CB57AB4}"/>
    <dgm:cxn modelId="{F89A905C-016F-4915-9867-D7BA8253FB40}" srcId="{93BD872C-65BE-4C2B-A1EC-AE72A27B0D89}" destId="{8C8D167B-39F1-4B8D-A308-F32935DB5B12}" srcOrd="5" destOrd="0" parTransId="{064C554E-B3EC-4AE3-AFE2-48E2EFABF62F}" sibTransId="{5DE29854-322B-4A42-A90C-318173B091EB}"/>
    <dgm:cxn modelId="{D4588A61-836B-4660-8FE8-964F19B777CD}" srcId="{93BD872C-65BE-4C2B-A1EC-AE72A27B0D89}" destId="{573E2CFE-0468-4C06-8BEF-EA23D2F5E932}" srcOrd="3" destOrd="0" parTransId="{77240A00-BE0F-42B2-A110-84DB504AA3DA}" sibTransId="{CA9ADF4F-B6EB-4AC8-B83B-DE0C9D05D38F}"/>
    <dgm:cxn modelId="{05137543-D1CF-4789-8392-285AB459DEC3}" srcId="{93BD872C-65BE-4C2B-A1EC-AE72A27B0D89}" destId="{22398F9D-D633-4F98-AD85-44FCFFA1BBEC}" srcOrd="1" destOrd="0" parTransId="{CB8F07CF-D94F-44EE-A680-AD3F8B1D7BD4}" sibTransId="{CE865B43-2DE2-4F3D-9470-51C1B670A1B6}"/>
    <dgm:cxn modelId="{5942C243-E060-4CC2-B69A-B58191F060F6}" type="presOf" srcId="{573E2CFE-0468-4C06-8BEF-EA23D2F5E932}" destId="{8B3D22F1-4069-40DC-ABA0-1707BC44D08E}" srcOrd="0" destOrd="0" presId="urn:microsoft.com/office/officeart/2005/8/layout/default"/>
    <dgm:cxn modelId="{BEFBD974-3316-455C-9BBA-F877E3E890DC}" type="presOf" srcId="{22398F9D-D633-4F98-AD85-44FCFFA1BBEC}" destId="{3E76B800-BB6D-425C-9F8D-C4EDBB5B9594}" srcOrd="0" destOrd="0" presId="urn:microsoft.com/office/officeart/2005/8/layout/default"/>
    <dgm:cxn modelId="{F767AF75-3683-47D1-86E3-B866A76563A2}" type="presOf" srcId="{CF175507-EA0B-4241-A3CE-6D1612B24901}" destId="{78C48BF3-241F-4353-BBE7-0A4C0799999F}" srcOrd="0" destOrd="0" presId="urn:microsoft.com/office/officeart/2005/8/layout/default"/>
    <dgm:cxn modelId="{9470328C-6870-422B-BEA8-194081824F58}" srcId="{93BD872C-65BE-4C2B-A1EC-AE72A27B0D89}" destId="{55208785-A1E4-4809-A82D-6A204499B656}" srcOrd="7" destOrd="0" parTransId="{920165A7-8984-4FAE-8782-71EF68E82715}" sibTransId="{9E634865-F804-4598-AD78-95F5AA0B6A35}"/>
    <dgm:cxn modelId="{07471492-0490-456D-B481-CBACA26665B9}" type="presOf" srcId="{537A0752-4D65-42F7-ABF1-3DCE9006158D}" destId="{0FAE38D0-9980-4FE2-9BB9-3F825287B590}" srcOrd="0" destOrd="0" presId="urn:microsoft.com/office/officeart/2005/8/layout/default"/>
    <dgm:cxn modelId="{374275EE-491E-4856-AD96-1E033CA93EDB}" srcId="{93BD872C-65BE-4C2B-A1EC-AE72A27B0D89}" destId="{3DB28381-3C83-4512-BBB2-F0374937029A}" srcOrd="2" destOrd="0" parTransId="{46336938-B5F0-4C24-A65A-E3D1E95F079F}" sibTransId="{A7175F6B-BB23-44FA-8B79-65081AAD3E92}"/>
    <dgm:cxn modelId="{C31044F8-A30E-48BE-8B15-33698E3095C4}" type="presOf" srcId="{3DB28381-3C83-4512-BBB2-F0374937029A}" destId="{7811A9F6-F2AD-497B-996E-4389293E95B6}" srcOrd="0" destOrd="0" presId="urn:microsoft.com/office/officeart/2005/8/layout/default"/>
    <dgm:cxn modelId="{25E59EFB-9068-4FF6-99BC-4B19A122CB0C}" srcId="{93BD872C-65BE-4C2B-A1EC-AE72A27B0D89}" destId="{8CE7CF47-DE41-451D-851D-516C27055E40}" srcOrd="4" destOrd="0" parTransId="{17F53DBA-9707-4DF8-95A9-8F31732A8C18}" sibTransId="{EC71270F-FB6B-4520-AD56-64DD21052398}"/>
    <dgm:cxn modelId="{5A2C3A50-B153-4882-9495-E0B23A2682FD}" type="presParOf" srcId="{CDCE0E30-AC91-492E-A960-43258BC2DB62}" destId="{0FAE38D0-9980-4FE2-9BB9-3F825287B590}" srcOrd="0" destOrd="0" presId="urn:microsoft.com/office/officeart/2005/8/layout/default"/>
    <dgm:cxn modelId="{C7B834BA-30A8-4A9D-B927-EF6F8118B313}" type="presParOf" srcId="{CDCE0E30-AC91-492E-A960-43258BC2DB62}" destId="{746EA7B5-AD1C-4842-A869-5DC83363D51C}" srcOrd="1" destOrd="0" presId="urn:microsoft.com/office/officeart/2005/8/layout/default"/>
    <dgm:cxn modelId="{591768D3-15FF-404F-8C86-8B2C049FAC33}" type="presParOf" srcId="{CDCE0E30-AC91-492E-A960-43258BC2DB62}" destId="{3E76B800-BB6D-425C-9F8D-C4EDBB5B9594}" srcOrd="2" destOrd="0" presId="urn:microsoft.com/office/officeart/2005/8/layout/default"/>
    <dgm:cxn modelId="{E12F548F-962C-4A6F-8492-13B521B1FAB0}" type="presParOf" srcId="{CDCE0E30-AC91-492E-A960-43258BC2DB62}" destId="{3BC66A3F-0315-418E-ADC9-E8D97D8FF3C4}" srcOrd="3" destOrd="0" presId="urn:microsoft.com/office/officeart/2005/8/layout/default"/>
    <dgm:cxn modelId="{DE07FFE9-83AD-4690-B764-5631C9C2A528}" type="presParOf" srcId="{CDCE0E30-AC91-492E-A960-43258BC2DB62}" destId="{7811A9F6-F2AD-497B-996E-4389293E95B6}" srcOrd="4" destOrd="0" presId="urn:microsoft.com/office/officeart/2005/8/layout/default"/>
    <dgm:cxn modelId="{C701CF51-181F-4F67-81F2-DE08FD9200AB}" type="presParOf" srcId="{CDCE0E30-AC91-492E-A960-43258BC2DB62}" destId="{F14F6D68-EE31-4E73-80E2-2C43D46B3386}" srcOrd="5" destOrd="0" presId="urn:microsoft.com/office/officeart/2005/8/layout/default"/>
    <dgm:cxn modelId="{5517EDE0-A647-4BFA-92F3-804926E85580}" type="presParOf" srcId="{CDCE0E30-AC91-492E-A960-43258BC2DB62}" destId="{8B3D22F1-4069-40DC-ABA0-1707BC44D08E}" srcOrd="6" destOrd="0" presId="urn:microsoft.com/office/officeart/2005/8/layout/default"/>
    <dgm:cxn modelId="{3C9BD4E3-98C5-40F2-A680-88F3C0D033D3}" type="presParOf" srcId="{CDCE0E30-AC91-492E-A960-43258BC2DB62}" destId="{344BCF4F-A78B-4539-ABC7-B0CBECACD425}" srcOrd="7" destOrd="0" presId="urn:microsoft.com/office/officeart/2005/8/layout/default"/>
    <dgm:cxn modelId="{87632A5D-05E0-45FA-9E06-CFD44918F3D3}" type="presParOf" srcId="{CDCE0E30-AC91-492E-A960-43258BC2DB62}" destId="{070EE945-D859-45CF-BC6E-2486E74241B0}" srcOrd="8" destOrd="0" presId="urn:microsoft.com/office/officeart/2005/8/layout/default"/>
    <dgm:cxn modelId="{BC5F7802-569F-4C16-949F-FAA5ECD4CEAB}" type="presParOf" srcId="{CDCE0E30-AC91-492E-A960-43258BC2DB62}" destId="{2103921C-8280-4E0A-9A65-07FED9B4734F}" srcOrd="9" destOrd="0" presId="urn:microsoft.com/office/officeart/2005/8/layout/default"/>
    <dgm:cxn modelId="{FE6F11A3-E3C0-44CA-BB60-12EC424575FA}" type="presParOf" srcId="{CDCE0E30-AC91-492E-A960-43258BC2DB62}" destId="{65553C3B-C2E2-47DC-8151-BF919B1D3DE4}" srcOrd="10" destOrd="0" presId="urn:microsoft.com/office/officeart/2005/8/layout/default"/>
    <dgm:cxn modelId="{A7410A62-D28C-4D55-8E3F-59CC286F44DA}" type="presParOf" srcId="{CDCE0E30-AC91-492E-A960-43258BC2DB62}" destId="{E98B9D3A-44CA-4462-85D3-C4CA58EE0EB2}" srcOrd="11" destOrd="0" presId="urn:microsoft.com/office/officeart/2005/8/layout/default"/>
    <dgm:cxn modelId="{E80AE4D7-1EE1-430B-A6A3-0E1E8A048742}" type="presParOf" srcId="{CDCE0E30-AC91-492E-A960-43258BC2DB62}" destId="{78C48BF3-241F-4353-BBE7-0A4C0799999F}" srcOrd="12" destOrd="0" presId="urn:microsoft.com/office/officeart/2005/8/layout/default"/>
    <dgm:cxn modelId="{3D546E4C-EFCC-44BE-A0F6-EBE9A386503D}" type="presParOf" srcId="{CDCE0E30-AC91-492E-A960-43258BC2DB62}" destId="{21438EDE-3C93-4207-8E5F-CD1421BDFA6C}" srcOrd="13" destOrd="0" presId="urn:microsoft.com/office/officeart/2005/8/layout/default"/>
    <dgm:cxn modelId="{25230B16-43B2-4570-9F7C-B89A88C55B0D}" type="presParOf" srcId="{CDCE0E30-AC91-492E-A960-43258BC2DB62}" destId="{FFB71148-1DDE-4FDE-BAEC-BFD1CD98322B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B560E2-3817-458F-94D5-0E89489F9B8B}">
      <dsp:nvSpPr>
        <dsp:cNvPr id="0" name=""/>
        <dsp:cNvSpPr/>
      </dsp:nvSpPr>
      <dsp:spPr>
        <a:xfrm>
          <a:off x="6088383" y="0"/>
          <a:ext cx="2953683" cy="4040261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704" tIns="298704" rIns="298704" bIns="298704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>
              <a:solidFill>
                <a:schemeClr val="bg1"/>
              </a:solidFill>
            </a:rPr>
            <a:t>Economics</a:t>
          </a:r>
        </a:p>
      </dsp:txBody>
      <dsp:txXfrm>
        <a:off x="6088383" y="1616104"/>
        <a:ext cx="2953683" cy="1616104"/>
      </dsp:txXfrm>
    </dsp:sp>
    <dsp:sp modelId="{90D21B2A-C43D-4D30-BF06-CE13CE3102D4}">
      <dsp:nvSpPr>
        <dsp:cNvPr id="0" name=""/>
        <dsp:cNvSpPr/>
      </dsp:nvSpPr>
      <dsp:spPr>
        <a:xfrm>
          <a:off x="6942706" y="268215"/>
          <a:ext cx="1345406" cy="1345406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E95C9D-76FB-422D-B9DB-86F81C5F910D}">
      <dsp:nvSpPr>
        <dsp:cNvPr id="0" name=""/>
        <dsp:cNvSpPr/>
      </dsp:nvSpPr>
      <dsp:spPr>
        <a:xfrm>
          <a:off x="9164" y="0"/>
          <a:ext cx="2953683" cy="4040261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704" tIns="298704" rIns="298704" bIns="298704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>
              <a:solidFill>
                <a:schemeClr val="bg1"/>
              </a:solidFill>
            </a:rPr>
            <a:t>Safety</a:t>
          </a:r>
        </a:p>
      </dsp:txBody>
      <dsp:txXfrm>
        <a:off x="9164" y="1616104"/>
        <a:ext cx="2953683" cy="1616104"/>
      </dsp:txXfrm>
    </dsp:sp>
    <dsp:sp modelId="{C918145F-F89A-4435-A4C5-738DC7AE9CC8}">
      <dsp:nvSpPr>
        <dsp:cNvPr id="0" name=""/>
        <dsp:cNvSpPr/>
      </dsp:nvSpPr>
      <dsp:spPr>
        <a:xfrm>
          <a:off x="818392" y="274000"/>
          <a:ext cx="1345406" cy="1345406"/>
        </a:xfrm>
        <a:prstGeom prst="ellipse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5000" r="-3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22F102-0939-4C4C-97B5-7732B2F6BFE8}">
      <dsp:nvSpPr>
        <dsp:cNvPr id="0" name=""/>
        <dsp:cNvSpPr/>
      </dsp:nvSpPr>
      <dsp:spPr>
        <a:xfrm>
          <a:off x="3046023" y="0"/>
          <a:ext cx="2953683" cy="4040261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704" tIns="298704" rIns="298704" bIns="298704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>
              <a:solidFill>
                <a:schemeClr val="bg1"/>
              </a:solidFill>
            </a:rPr>
            <a:t>Mobility</a:t>
          </a:r>
        </a:p>
      </dsp:txBody>
      <dsp:txXfrm>
        <a:off x="3046023" y="1616104"/>
        <a:ext cx="2953683" cy="1616104"/>
      </dsp:txXfrm>
    </dsp:sp>
    <dsp:sp modelId="{6A968E8C-E776-48B3-B158-10492DBAFE72}">
      <dsp:nvSpPr>
        <dsp:cNvPr id="0" name=""/>
        <dsp:cNvSpPr/>
      </dsp:nvSpPr>
      <dsp:spPr>
        <a:xfrm>
          <a:off x="3856865" y="260600"/>
          <a:ext cx="1345406" cy="1345406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F1B24A-0F68-4E7B-A24C-3FC3F7B0927B}">
      <dsp:nvSpPr>
        <dsp:cNvPr id="0" name=""/>
        <dsp:cNvSpPr/>
      </dsp:nvSpPr>
      <dsp:spPr>
        <a:xfrm>
          <a:off x="418499" y="2942268"/>
          <a:ext cx="8318701" cy="1044581"/>
        </a:xfrm>
        <a:prstGeom prst="leftRightArrow">
          <a:avLst/>
        </a:prstGeom>
        <a:solidFill>
          <a:srgbClr val="99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1A9AA7-F704-4614-8D05-AE9E0C6D0E10}">
      <dsp:nvSpPr>
        <dsp:cNvPr id="0" name=""/>
        <dsp:cNvSpPr/>
      </dsp:nvSpPr>
      <dsp:spPr>
        <a:xfrm rot="5400000">
          <a:off x="3933091" y="144190"/>
          <a:ext cx="2181462" cy="1897872"/>
        </a:xfrm>
        <a:prstGeom prst="hexagon">
          <a:avLst>
            <a:gd name="adj" fmla="val 25000"/>
            <a:gd name="vf" fmla="val 11547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76200" dist="1016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6680" rIns="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kern="1200" baseline="0" dirty="0">
              <a:solidFill>
                <a:schemeClr val="bg1"/>
              </a:solidFill>
            </a:rPr>
            <a:t>319 Iowa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700" kern="1200" baseline="0" dirty="0">
              <a:solidFill>
                <a:schemeClr val="bg1"/>
              </a:solidFill>
            </a:rPr>
            <a:t>Fatalities</a:t>
          </a:r>
          <a:r>
            <a:rPr lang="en-US" sz="2800" kern="1200" baseline="0" dirty="0">
              <a:solidFill>
                <a:schemeClr val="bg1"/>
              </a:solidFill>
            </a:rPr>
            <a:t>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kern="1200" baseline="0" dirty="0">
              <a:solidFill>
                <a:schemeClr val="bg1"/>
              </a:solidFill>
            </a:rPr>
            <a:t>in 2018</a:t>
          </a:r>
        </a:p>
      </dsp:txBody>
      <dsp:txXfrm rot="-5400000">
        <a:off x="4370638" y="342339"/>
        <a:ext cx="1306368" cy="1501574"/>
      </dsp:txXfrm>
    </dsp:sp>
    <dsp:sp modelId="{996B7910-0F0A-4A91-98E8-8C9713BF85E2}">
      <dsp:nvSpPr>
        <dsp:cNvPr id="0" name=""/>
        <dsp:cNvSpPr/>
      </dsp:nvSpPr>
      <dsp:spPr>
        <a:xfrm>
          <a:off x="6030349" y="438687"/>
          <a:ext cx="2434511" cy="13088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9A2156-4016-485B-B7FD-DA3EAAAD69F3}">
      <dsp:nvSpPr>
        <dsp:cNvPr id="0" name=""/>
        <dsp:cNvSpPr/>
      </dsp:nvSpPr>
      <dsp:spPr>
        <a:xfrm rot="5400000">
          <a:off x="1882637" y="137405"/>
          <a:ext cx="2182967" cy="1911441"/>
        </a:xfrm>
        <a:prstGeom prst="hexagon">
          <a:avLst>
            <a:gd name="adj" fmla="val 25000"/>
            <a:gd name="vf" fmla="val 11547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76200" dist="1016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/>
            <a:t>36,560</a:t>
          </a:r>
          <a:r>
            <a:rPr lang="en-US" sz="2800" kern="1200" dirty="0">
              <a:solidFill>
                <a:schemeClr val="bg1"/>
              </a:solidFill>
            </a:rPr>
            <a:t> US Fatalities in 2018</a:t>
          </a:r>
        </a:p>
      </dsp:txBody>
      <dsp:txXfrm rot="-5400000">
        <a:off x="2317161" y="342843"/>
        <a:ext cx="1313919" cy="1500565"/>
      </dsp:txXfrm>
    </dsp:sp>
    <dsp:sp modelId="{6219899C-5311-4013-B9A2-92F89A2357BE}">
      <dsp:nvSpPr>
        <dsp:cNvPr id="0" name=""/>
        <dsp:cNvSpPr/>
      </dsp:nvSpPr>
      <dsp:spPr>
        <a:xfrm rot="5400000">
          <a:off x="2904314" y="1996568"/>
          <a:ext cx="2181462" cy="1897872"/>
        </a:xfrm>
        <a:prstGeom prst="hexagon">
          <a:avLst>
            <a:gd name="adj" fmla="val 25000"/>
            <a:gd name="vf" fmla="val 11547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76200" dist="1016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Around 3,000 incidents per month</a:t>
          </a:r>
        </a:p>
      </dsp:txBody>
      <dsp:txXfrm rot="-5400000">
        <a:off x="3341861" y="2194717"/>
        <a:ext cx="1306368" cy="1501574"/>
      </dsp:txXfrm>
    </dsp:sp>
    <dsp:sp modelId="{D7F86802-BE15-4074-8A83-09DB96878746}">
      <dsp:nvSpPr>
        <dsp:cNvPr id="0" name=""/>
        <dsp:cNvSpPr/>
      </dsp:nvSpPr>
      <dsp:spPr>
        <a:xfrm>
          <a:off x="611597" y="2291065"/>
          <a:ext cx="2355979" cy="13088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F9F52C-CD10-4764-8366-FC9B4AED421C}">
      <dsp:nvSpPr>
        <dsp:cNvPr id="0" name=""/>
        <dsp:cNvSpPr/>
      </dsp:nvSpPr>
      <dsp:spPr>
        <a:xfrm rot="5400000">
          <a:off x="4954016" y="1996568"/>
          <a:ext cx="2181462" cy="1897872"/>
        </a:xfrm>
        <a:prstGeom prst="hexagon">
          <a:avLst>
            <a:gd name="adj" fmla="val 25000"/>
            <a:gd name="vf" fmla="val 11547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76200" dist="1016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61 minutes average lane blockage</a:t>
          </a:r>
        </a:p>
      </dsp:txBody>
      <dsp:txXfrm rot="-5400000">
        <a:off x="5391563" y="2194717"/>
        <a:ext cx="1306368" cy="15015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4CAF65-DC24-4DAE-BC2C-6FDCA012F103}">
      <dsp:nvSpPr>
        <dsp:cNvPr id="0" name=""/>
        <dsp:cNvSpPr/>
      </dsp:nvSpPr>
      <dsp:spPr>
        <a:xfrm rot="5400000">
          <a:off x="4100177" y="224698"/>
          <a:ext cx="2689770" cy="2340100"/>
        </a:xfrm>
        <a:prstGeom prst="hexagon">
          <a:avLst>
            <a:gd name="adj" fmla="val 25000"/>
            <a:gd name="vf" fmla="val 11547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76200" dist="1016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82% Goods shipped by Truck</a:t>
          </a:r>
        </a:p>
      </dsp:txBody>
      <dsp:txXfrm rot="-5400000">
        <a:off x="4639678" y="469019"/>
        <a:ext cx="1610768" cy="1851458"/>
      </dsp:txXfrm>
    </dsp:sp>
    <dsp:sp modelId="{F708B270-A641-41D6-9B0E-633CDB89B8F9}">
      <dsp:nvSpPr>
        <dsp:cNvPr id="0" name=""/>
        <dsp:cNvSpPr/>
      </dsp:nvSpPr>
      <dsp:spPr>
        <a:xfrm>
          <a:off x="6686123" y="587817"/>
          <a:ext cx="3001784" cy="1613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1F4701-C849-4E5E-A9EE-0CC68B9B3853}">
      <dsp:nvSpPr>
        <dsp:cNvPr id="0" name=""/>
        <dsp:cNvSpPr/>
      </dsp:nvSpPr>
      <dsp:spPr>
        <a:xfrm rot="5400000">
          <a:off x="1572869" y="224698"/>
          <a:ext cx="2689770" cy="2340100"/>
        </a:xfrm>
        <a:prstGeom prst="hexagon">
          <a:avLst>
            <a:gd name="adj" fmla="val 25000"/>
            <a:gd name="vf" fmla="val 11547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76200" dist="1016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$612B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Value of Goods Moving through Iowa</a:t>
          </a:r>
        </a:p>
      </dsp:txBody>
      <dsp:txXfrm rot="-5400000">
        <a:off x="2112370" y="469019"/>
        <a:ext cx="1610768" cy="1851458"/>
      </dsp:txXfrm>
    </dsp:sp>
    <dsp:sp modelId="{552DA1BD-CEDD-4490-ADE8-48CE1351C086}">
      <dsp:nvSpPr>
        <dsp:cNvPr id="0" name=""/>
        <dsp:cNvSpPr/>
      </dsp:nvSpPr>
      <dsp:spPr>
        <a:xfrm rot="5400000">
          <a:off x="2831681" y="2507775"/>
          <a:ext cx="2689770" cy="2340100"/>
        </a:xfrm>
        <a:prstGeom prst="hexagon">
          <a:avLst>
            <a:gd name="adj" fmla="val 25000"/>
            <a:gd name="vf" fmla="val 11547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76200" dist="1016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16% Projected Growth in Truck Tonnage</a:t>
          </a:r>
        </a:p>
      </dsp:txBody>
      <dsp:txXfrm rot="-5400000">
        <a:off x="3371182" y="2752096"/>
        <a:ext cx="1610768" cy="1851458"/>
      </dsp:txXfrm>
    </dsp:sp>
    <dsp:sp modelId="{BE891461-3356-4C7E-9301-CB6812E87BC4}">
      <dsp:nvSpPr>
        <dsp:cNvPr id="0" name=""/>
        <dsp:cNvSpPr/>
      </dsp:nvSpPr>
      <dsp:spPr>
        <a:xfrm>
          <a:off x="4732" y="2870894"/>
          <a:ext cx="2904952" cy="1613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FE23CB-C3FC-4DD4-8D02-6426A6A256ED}">
      <dsp:nvSpPr>
        <dsp:cNvPr id="0" name=""/>
        <dsp:cNvSpPr/>
      </dsp:nvSpPr>
      <dsp:spPr>
        <a:xfrm rot="5400000">
          <a:off x="5358990" y="2507775"/>
          <a:ext cx="2689770" cy="2340100"/>
        </a:xfrm>
        <a:prstGeom prst="hexagon">
          <a:avLst>
            <a:gd name="adj" fmla="val 25000"/>
            <a:gd name="vf" fmla="val 11547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76200" dist="1016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$182M in lost fuel and time (Des Moines metro)</a:t>
          </a:r>
        </a:p>
      </dsp:txBody>
      <dsp:txXfrm rot="-5400000">
        <a:off x="5898491" y="2752096"/>
        <a:ext cx="1610768" cy="18514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AE38D0-9980-4FE2-9BB9-3F825287B590}">
      <dsp:nvSpPr>
        <dsp:cNvPr id="0" name=""/>
        <dsp:cNvSpPr/>
      </dsp:nvSpPr>
      <dsp:spPr>
        <a:xfrm>
          <a:off x="2193" y="470225"/>
          <a:ext cx="1740568" cy="1044341"/>
        </a:xfrm>
        <a:prstGeom prst="rect">
          <a:avLst/>
        </a:prstGeom>
        <a:solidFill>
          <a:srgbClr val="7F5F52">
            <a:lumMod val="40000"/>
            <a:lumOff val="6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Traffic Management Center</a:t>
          </a:r>
        </a:p>
      </dsp:txBody>
      <dsp:txXfrm>
        <a:off x="2193" y="470225"/>
        <a:ext cx="1740568" cy="1044341"/>
      </dsp:txXfrm>
    </dsp:sp>
    <dsp:sp modelId="{3E76B800-BB6D-425C-9F8D-C4EDBB5B9594}">
      <dsp:nvSpPr>
        <dsp:cNvPr id="0" name=""/>
        <dsp:cNvSpPr/>
      </dsp:nvSpPr>
      <dsp:spPr>
        <a:xfrm>
          <a:off x="1916819" y="470225"/>
          <a:ext cx="1740568" cy="1044341"/>
        </a:xfrm>
        <a:prstGeom prst="rect">
          <a:avLst/>
        </a:prstGeom>
        <a:solidFill>
          <a:srgbClr val="7F5F52">
            <a:lumMod val="40000"/>
            <a:lumOff val="6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Intelligent Transportation Systems (ITS) &amp; Communications</a:t>
          </a:r>
        </a:p>
      </dsp:txBody>
      <dsp:txXfrm>
        <a:off x="1916819" y="470225"/>
        <a:ext cx="1740568" cy="1044341"/>
      </dsp:txXfrm>
    </dsp:sp>
    <dsp:sp modelId="{7811A9F6-F2AD-497B-996E-4389293E95B6}">
      <dsp:nvSpPr>
        <dsp:cNvPr id="0" name=""/>
        <dsp:cNvSpPr/>
      </dsp:nvSpPr>
      <dsp:spPr>
        <a:xfrm>
          <a:off x="3831444" y="470225"/>
          <a:ext cx="1740568" cy="1044341"/>
        </a:xfrm>
        <a:prstGeom prst="rect">
          <a:avLst/>
        </a:prstGeom>
        <a:solidFill>
          <a:srgbClr val="7F5F52">
            <a:lumMod val="40000"/>
            <a:lumOff val="6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Traveler Information</a:t>
          </a:r>
        </a:p>
      </dsp:txBody>
      <dsp:txXfrm>
        <a:off x="3831444" y="470225"/>
        <a:ext cx="1740568" cy="1044341"/>
      </dsp:txXfrm>
    </dsp:sp>
    <dsp:sp modelId="{8B3D22F1-4069-40DC-ABA0-1707BC44D08E}">
      <dsp:nvSpPr>
        <dsp:cNvPr id="0" name=""/>
        <dsp:cNvSpPr/>
      </dsp:nvSpPr>
      <dsp:spPr>
        <a:xfrm>
          <a:off x="5746069" y="470225"/>
          <a:ext cx="1740568" cy="1044341"/>
        </a:xfrm>
        <a:prstGeom prst="rect">
          <a:avLst/>
        </a:prstGeom>
        <a:solidFill>
          <a:srgbClr val="7F5F52">
            <a:lumMod val="40000"/>
            <a:lumOff val="6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Traffic Incident Management</a:t>
          </a:r>
        </a:p>
      </dsp:txBody>
      <dsp:txXfrm>
        <a:off x="5746069" y="470225"/>
        <a:ext cx="1740568" cy="1044341"/>
      </dsp:txXfrm>
    </dsp:sp>
    <dsp:sp modelId="{070EE945-D859-45CF-BC6E-2486E74241B0}">
      <dsp:nvSpPr>
        <dsp:cNvPr id="0" name=""/>
        <dsp:cNvSpPr/>
      </dsp:nvSpPr>
      <dsp:spPr>
        <a:xfrm>
          <a:off x="2193" y="1688622"/>
          <a:ext cx="1740568" cy="1044341"/>
        </a:xfrm>
        <a:prstGeom prst="rect">
          <a:avLst/>
        </a:prstGeom>
        <a:solidFill>
          <a:srgbClr val="7F5F52">
            <a:lumMod val="40000"/>
            <a:lumOff val="6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Emergency Management</a:t>
          </a:r>
        </a:p>
      </dsp:txBody>
      <dsp:txXfrm>
        <a:off x="2193" y="1688622"/>
        <a:ext cx="1740568" cy="1044341"/>
      </dsp:txXfrm>
    </dsp:sp>
    <dsp:sp modelId="{65553C3B-C2E2-47DC-8151-BF919B1D3DE4}">
      <dsp:nvSpPr>
        <dsp:cNvPr id="0" name=""/>
        <dsp:cNvSpPr/>
      </dsp:nvSpPr>
      <dsp:spPr>
        <a:xfrm>
          <a:off x="1916819" y="1688622"/>
          <a:ext cx="1740568" cy="1044341"/>
        </a:xfrm>
        <a:prstGeom prst="rect">
          <a:avLst/>
        </a:prstGeom>
        <a:solidFill>
          <a:srgbClr val="7F5F52">
            <a:lumMod val="40000"/>
            <a:lumOff val="6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Work Zone Management</a:t>
          </a:r>
        </a:p>
      </dsp:txBody>
      <dsp:txXfrm>
        <a:off x="1916819" y="1688622"/>
        <a:ext cx="1740568" cy="1044341"/>
      </dsp:txXfrm>
    </dsp:sp>
    <dsp:sp modelId="{78C48BF3-241F-4353-BBE7-0A4C0799999F}">
      <dsp:nvSpPr>
        <dsp:cNvPr id="0" name=""/>
        <dsp:cNvSpPr/>
      </dsp:nvSpPr>
      <dsp:spPr>
        <a:xfrm>
          <a:off x="3831444" y="1688622"/>
          <a:ext cx="1740568" cy="1044341"/>
        </a:xfrm>
        <a:prstGeom prst="rect">
          <a:avLst/>
        </a:prstGeom>
        <a:solidFill>
          <a:srgbClr val="7F5F52">
            <a:lumMod val="40000"/>
            <a:lumOff val="6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Active Transportation and Demand Management</a:t>
          </a:r>
        </a:p>
      </dsp:txBody>
      <dsp:txXfrm>
        <a:off x="3831444" y="1688622"/>
        <a:ext cx="1740568" cy="1044341"/>
      </dsp:txXfrm>
    </dsp:sp>
    <dsp:sp modelId="{FFB71148-1DDE-4FDE-BAEC-BFD1CD98322B}">
      <dsp:nvSpPr>
        <dsp:cNvPr id="0" name=""/>
        <dsp:cNvSpPr/>
      </dsp:nvSpPr>
      <dsp:spPr>
        <a:xfrm>
          <a:off x="5746069" y="1688622"/>
          <a:ext cx="1740568" cy="1044341"/>
        </a:xfrm>
        <a:prstGeom prst="rect">
          <a:avLst/>
        </a:prstGeom>
        <a:solidFill>
          <a:srgbClr val="D0BDB6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Cooperative Automated Transportation</a:t>
          </a:r>
        </a:p>
      </dsp:txBody>
      <dsp:txXfrm>
        <a:off x="5746069" y="1688622"/>
        <a:ext cx="1740568" cy="10443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AE38D0-9980-4FE2-9BB9-3F825287B590}">
      <dsp:nvSpPr>
        <dsp:cNvPr id="0" name=""/>
        <dsp:cNvSpPr/>
      </dsp:nvSpPr>
      <dsp:spPr>
        <a:xfrm>
          <a:off x="2193" y="470225"/>
          <a:ext cx="1740568" cy="1044341"/>
        </a:xfrm>
        <a:prstGeom prst="rect">
          <a:avLst/>
        </a:prstGeom>
        <a:solidFill>
          <a:srgbClr val="7F5F52">
            <a:lumMod val="40000"/>
            <a:lumOff val="6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Traffic Management Center</a:t>
          </a:r>
        </a:p>
      </dsp:txBody>
      <dsp:txXfrm>
        <a:off x="2193" y="470225"/>
        <a:ext cx="1740568" cy="1044341"/>
      </dsp:txXfrm>
    </dsp:sp>
    <dsp:sp modelId="{3E76B800-BB6D-425C-9F8D-C4EDBB5B9594}">
      <dsp:nvSpPr>
        <dsp:cNvPr id="0" name=""/>
        <dsp:cNvSpPr/>
      </dsp:nvSpPr>
      <dsp:spPr>
        <a:xfrm>
          <a:off x="1916819" y="470225"/>
          <a:ext cx="1740568" cy="1044341"/>
        </a:xfrm>
        <a:prstGeom prst="rect">
          <a:avLst/>
        </a:prstGeom>
        <a:solidFill>
          <a:srgbClr val="7F5F52">
            <a:lumMod val="40000"/>
            <a:lumOff val="6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Intelligent Transportation Systems (ITS) &amp; Communications</a:t>
          </a:r>
        </a:p>
      </dsp:txBody>
      <dsp:txXfrm>
        <a:off x="1916819" y="470225"/>
        <a:ext cx="1740568" cy="1044341"/>
      </dsp:txXfrm>
    </dsp:sp>
    <dsp:sp modelId="{7811A9F6-F2AD-497B-996E-4389293E95B6}">
      <dsp:nvSpPr>
        <dsp:cNvPr id="0" name=""/>
        <dsp:cNvSpPr/>
      </dsp:nvSpPr>
      <dsp:spPr>
        <a:xfrm>
          <a:off x="3831444" y="470225"/>
          <a:ext cx="1740568" cy="1044341"/>
        </a:xfrm>
        <a:prstGeom prst="rect">
          <a:avLst/>
        </a:prstGeom>
        <a:solidFill>
          <a:srgbClr val="7F5F52">
            <a:lumMod val="40000"/>
            <a:lumOff val="6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Traveler Information</a:t>
          </a:r>
        </a:p>
      </dsp:txBody>
      <dsp:txXfrm>
        <a:off x="3831444" y="470225"/>
        <a:ext cx="1740568" cy="1044341"/>
      </dsp:txXfrm>
    </dsp:sp>
    <dsp:sp modelId="{8B3D22F1-4069-40DC-ABA0-1707BC44D08E}">
      <dsp:nvSpPr>
        <dsp:cNvPr id="0" name=""/>
        <dsp:cNvSpPr/>
      </dsp:nvSpPr>
      <dsp:spPr>
        <a:xfrm>
          <a:off x="5746069" y="470225"/>
          <a:ext cx="1740568" cy="1044341"/>
        </a:xfrm>
        <a:prstGeom prst="rect">
          <a:avLst/>
        </a:prstGeom>
        <a:solidFill>
          <a:srgbClr val="7F5F52">
            <a:lumMod val="40000"/>
            <a:lumOff val="6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Traffic Incident Management</a:t>
          </a:r>
        </a:p>
      </dsp:txBody>
      <dsp:txXfrm>
        <a:off x="5746069" y="470225"/>
        <a:ext cx="1740568" cy="1044341"/>
      </dsp:txXfrm>
    </dsp:sp>
    <dsp:sp modelId="{070EE945-D859-45CF-BC6E-2486E74241B0}">
      <dsp:nvSpPr>
        <dsp:cNvPr id="0" name=""/>
        <dsp:cNvSpPr/>
      </dsp:nvSpPr>
      <dsp:spPr>
        <a:xfrm>
          <a:off x="2193" y="1688622"/>
          <a:ext cx="1740568" cy="1044341"/>
        </a:xfrm>
        <a:prstGeom prst="rect">
          <a:avLst/>
        </a:prstGeom>
        <a:solidFill>
          <a:srgbClr val="7F5F52">
            <a:lumMod val="40000"/>
            <a:lumOff val="6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Emergency Management</a:t>
          </a:r>
        </a:p>
      </dsp:txBody>
      <dsp:txXfrm>
        <a:off x="2193" y="1688622"/>
        <a:ext cx="1740568" cy="1044341"/>
      </dsp:txXfrm>
    </dsp:sp>
    <dsp:sp modelId="{65553C3B-C2E2-47DC-8151-BF919B1D3DE4}">
      <dsp:nvSpPr>
        <dsp:cNvPr id="0" name=""/>
        <dsp:cNvSpPr/>
      </dsp:nvSpPr>
      <dsp:spPr>
        <a:xfrm>
          <a:off x="1916819" y="1688622"/>
          <a:ext cx="1740568" cy="1044341"/>
        </a:xfrm>
        <a:prstGeom prst="rect">
          <a:avLst/>
        </a:prstGeom>
        <a:solidFill>
          <a:srgbClr val="7F5F52">
            <a:lumMod val="40000"/>
            <a:lumOff val="6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Work Zone Management</a:t>
          </a:r>
        </a:p>
      </dsp:txBody>
      <dsp:txXfrm>
        <a:off x="1916819" y="1688622"/>
        <a:ext cx="1740568" cy="1044341"/>
      </dsp:txXfrm>
    </dsp:sp>
    <dsp:sp modelId="{78C48BF3-241F-4353-BBE7-0A4C0799999F}">
      <dsp:nvSpPr>
        <dsp:cNvPr id="0" name=""/>
        <dsp:cNvSpPr/>
      </dsp:nvSpPr>
      <dsp:spPr>
        <a:xfrm>
          <a:off x="3831444" y="1688622"/>
          <a:ext cx="1740568" cy="1044341"/>
        </a:xfrm>
        <a:prstGeom prst="rect">
          <a:avLst/>
        </a:prstGeom>
        <a:solidFill>
          <a:srgbClr val="F85124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Active Transportation and Demand Management</a:t>
          </a:r>
        </a:p>
      </dsp:txBody>
      <dsp:txXfrm>
        <a:off x="3831444" y="1688622"/>
        <a:ext cx="1740568" cy="1044341"/>
      </dsp:txXfrm>
    </dsp:sp>
    <dsp:sp modelId="{FFB71148-1DDE-4FDE-BAEC-BFD1CD98322B}">
      <dsp:nvSpPr>
        <dsp:cNvPr id="0" name=""/>
        <dsp:cNvSpPr/>
      </dsp:nvSpPr>
      <dsp:spPr>
        <a:xfrm>
          <a:off x="5746069" y="1688622"/>
          <a:ext cx="1740568" cy="1044341"/>
        </a:xfrm>
        <a:prstGeom prst="rect">
          <a:avLst/>
        </a:prstGeom>
        <a:solidFill>
          <a:srgbClr val="D0BDB6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Cooperative Automated Transportation</a:t>
          </a:r>
        </a:p>
      </dsp:txBody>
      <dsp:txXfrm>
        <a:off x="5746069" y="1688622"/>
        <a:ext cx="1740568" cy="104434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AE38D0-9980-4FE2-9BB9-3F825287B590}">
      <dsp:nvSpPr>
        <dsp:cNvPr id="0" name=""/>
        <dsp:cNvSpPr/>
      </dsp:nvSpPr>
      <dsp:spPr>
        <a:xfrm>
          <a:off x="2193" y="470225"/>
          <a:ext cx="1740568" cy="1044341"/>
        </a:xfrm>
        <a:prstGeom prst="rect">
          <a:avLst/>
        </a:prstGeom>
        <a:solidFill>
          <a:srgbClr val="7F5F52">
            <a:lumMod val="40000"/>
            <a:lumOff val="6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Traffic Management Center</a:t>
          </a:r>
        </a:p>
      </dsp:txBody>
      <dsp:txXfrm>
        <a:off x="2193" y="470225"/>
        <a:ext cx="1740568" cy="1044341"/>
      </dsp:txXfrm>
    </dsp:sp>
    <dsp:sp modelId="{3E76B800-BB6D-425C-9F8D-C4EDBB5B9594}">
      <dsp:nvSpPr>
        <dsp:cNvPr id="0" name=""/>
        <dsp:cNvSpPr/>
      </dsp:nvSpPr>
      <dsp:spPr>
        <a:xfrm>
          <a:off x="1916819" y="470225"/>
          <a:ext cx="1740568" cy="1044341"/>
        </a:xfrm>
        <a:prstGeom prst="rect">
          <a:avLst/>
        </a:prstGeom>
        <a:solidFill>
          <a:srgbClr val="7F5F52">
            <a:lumMod val="40000"/>
            <a:lumOff val="6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Intelligent Transportation Systems (ITS) &amp; Communications</a:t>
          </a:r>
        </a:p>
      </dsp:txBody>
      <dsp:txXfrm>
        <a:off x="1916819" y="470225"/>
        <a:ext cx="1740568" cy="1044341"/>
      </dsp:txXfrm>
    </dsp:sp>
    <dsp:sp modelId="{7811A9F6-F2AD-497B-996E-4389293E95B6}">
      <dsp:nvSpPr>
        <dsp:cNvPr id="0" name=""/>
        <dsp:cNvSpPr/>
      </dsp:nvSpPr>
      <dsp:spPr>
        <a:xfrm>
          <a:off x="3831444" y="470225"/>
          <a:ext cx="1740568" cy="1044341"/>
        </a:xfrm>
        <a:prstGeom prst="rect">
          <a:avLst/>
        </a:prstGeom>
        <a:solidFill>
          <a:srgbClr val="7F5F52">
            <a:lumMod val="40000"/>
            <a:lumOff val="6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Traveler Information</a:t>
          </a:r>
        </a:p>
      </dsp:txBody>
      <dsp:txXfrm>
        <a:off x="3831444" y="470225"/>
        <a:ext cx="1740568" cy="1044341"/>
      </dsp:txXfrm>
    </dsp:sp>
    <dsp:sp modelId="{8B3D22F1-4069-40DC-ABA0-1707BC44D08E}">
      <dsp:nvSpPr>
        <dsp:cNvPr id="0" name=""/>
        <dsp:cNvSpPr/>
      </dsp:nvSpPr>
      <dsp:spPr>
        <a:xfrm>
          <a:off x="5746069" y="470225"/>
          <a:ext cx="1740568" cy="1044341"/>
        </a:xfrm>
        <a:prstGeom prst="rect">
          <a:avLst/>
        </a:prstGeom>
        <a:solidFill>
          <a:srgbClr val="7F5F52">
            <a:lumMod val="40000"/>
            <a:lumOff val="6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Traffic Incident Management</a:t>
          </a:r>
        </a:p>
      </dsp:txBody>
      <dsp:txXfrm>
        <a:off x="5746069" y="470225"/>
        <a:ext cx="1740568" cy="1044341"/>
      </dsp:txXfrm>
    </dsp:sp>
    <dsp:sp modelId="{070EE945-D859-45CF-BC6E-2486E74241B0}">
      <dsp:nvSpPr>
        <dsp:cNvPr id="0" name=""/>
        <dsp:cNvSpPr/>
      </dsp:nvSpPr>
      <dsp:spPr>
        <a:xfrm>
          <a:off x="2193" y="1688622"/>
          <a:ext cx="1740568" cy="1044341"/>
        </a:xfrm>
        <a:prstGeom prst="rect">
          <a:avLst/>
        </a:prstGeom>
        <a:solidFill>
          <a:srgbClr val="7F5F52">
            <a:lumMod val="40000"/>
            <a:lumOff val="6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Emergency Management</a:t>
          </a:r>
        </a:p>
      </dsp:txBody>
      <dsp:txXfrm>
        <a:off x="2193" y="1688622"/>
        <a:ext cx="1740568" cy="1044341"/>
      </dsp:txXfrm>
    </dsp:sp>
    <dsp:sp modelId="{65553C3B-C2E2-47DC-8151-BF919B1D3DE4}">
      <dsp:nvSpPr>
        <dsp:cNvPr id="0" name=""/>
        <dsp:cNvSpPr/>
      </dsp:nvSpPr>
      <dsp:spPr>
        <a:xfrm>
          <a:off x="1916819" y="1688622"/>
          <a:ext cx="1740568" cy="1044341"/>
        </a:xfrm>
        <a:prstGeom prst="rect">
          <a:avLst/>
        </a:prstGeom>
        <a:solidFill>
          <a:srgbClr val="7F5F52">
            <a:lumMod val="40000"/>
            <a:lumOff val="6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Work Zone Management</a:t>
          </a:r>
        </a:p>
      </dsp:txBody>
      <dsp:txXfrm>
        <a:off x="1916819" y="1688622"/>
        <a:ext cx="1740568" cy="1044341"/>
      </dsp:txXfrm>
    </dsp:sp>
    <dsp:sp modelId="{78C48BF3-241F-4353-BBE7-0A4C0799999F}">
      <dsp:nvSpPr>
        <dsp:cNvPr id="0" name=""/>
        <dsp:cNvSpPr/>
      </dsp:nvSpPr>
      <dsp:spPr>
        <a:xfrm>
          <a:off x="3831444" y="1688622"/>
          <a:ext cx="1740568" cy="1044341"/>
        </a:xfrm>
        <a:prstGeom prst="rect">
          <a:avLst/>
        </a:prstGeom>
        <a:solidFill>
          <a:srgbClr val="7F5F52">
            <a:lumMod val="40000"/>
            <a:lumOff val="6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Active Transportation and Demand Management</a:t>
          </a:r>
        </a:p>
      </dsp:txBody>
      <dsp:txXfrm>
        <a:off x="3831444" y="1688622"/>
        <a:ext cx="1740568" cy="1044341"/>
      </dsp:txXfrm>
    </dsp:sp>
    <dsp:sp modelId="{FFB71148-1DDE-4FDE-BAEC-BFD1CD98322B}">
      <dsp:nvSpPr>
        <dsp:cNvPr id="0" name=""/>
        <dsp:cNvSpPr/>
      </dsp:nvSpPr>
      <dsp:spPr>
        <a:xfrm>
          <a:off x="5746069" y="1688622"/>
          <a:ext cx="1740568" cy="1044341"/>
        </a:xfrm>
        <a:prstGeom prst="rect">
          <a:avLst/>
        </a:prstGeom>
        <a:solidFill>
          <a:srgbClr val="F85124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Cooperative Automated Transportation</a:t>
          </a:r>
        </a:p>
      </dsp:txBody>
      <dsp:txXfrm>
        <a:off x="5746069" y="1688622"/>
        <a:ext cx="1740568" cy="10443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D7BAC9-E3E8-484D-B82F-8598440F3133}" type="datetimeFigureOut">
              <a:rPr lang="en-US" smtClean="0"/>
              <a:t>2/5/2020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64418-ABC8-4147-8823-9716920390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602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64418-ABC8-4147-8823-9716920390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813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134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8791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7246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64418-ABC8-4147-8823-9716920390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959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805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959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216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486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960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978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571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820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147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191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82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1" y="617538"/>
            <a:ext cx="612457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82688" y="2017713"/>
            <a:ext cx="7772400" cy="4078287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144AC-43F9-4529-B1FD-7C0D12AC06C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29757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1" y="617538"/>
            <a:ext cx="612457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078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078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22D58-1E06-4DCE-8889-825802168C8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7573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D8DFB-531F-4F92-B36D-9EC2A8079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656" y="435006"/>
            <a:ext cx="2433800" cy="1036468"/>
          </a:xfrm>
        </p:spPr>
        <p:txBody>
          <a:bodyPr anchor="b">
            <a:normAutofit/>
          </a:bodyPr>
          <a:lstStyle>
            <a:lvl1pPr>
              <a:defRPr sz="1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706EA2-574B-40D2-800A-405E003437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8656" y="1471474"/>
            <a:ext cx="2433800" cy="5026980"/>
          </a:xfrm>
        </p:spPr>
        <p:txBody>
          <a:bodyPr/>
          <a:lstStyle>
            <a:lvl1pPr marL="214313" indent="-214313">
              <a:buFont typeface="Arial" panose="020B0604020202020204" pitchFamily="34" charset="0"/>
              <a:buChar char="•"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5668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en-US" sz="1350" kern="0" dirty="0">
                <a:solidFill>
                  <a:sysClr val="windowText" lastClr="000000"/>
                </a:solidFill>
              </a:rPr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B5A6398-5B92-4880-B42C-2D0285FB01C7}" type="slidenum">
              <a:rPr lang="en-US" sz="1350" kern="0" smtClean="0">
                <a:solidFill>
                  <a:sysClr val="windowText" lastClr="000000"/>
                </a:solidFill>
              </a:rPr>
              <a:pPr defTabSz="685800"/>
              <a:t>‹#›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235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5D288-A16D-4725-828E-6BECD18D3E23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EC4E4-9DE0-41F4-BF4B-2176B0C8B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007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72096-3324-42B4-8C8A-23D965488B66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5267-F6F0-44CE-BCFA-963D2DCB0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97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72096-3324-42B4-8C8A-23D965488B66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5267-F6F0-44CE-BCFA-963D2DCB0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54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72096-3324-42B4-8C8A-23D965488B66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5267-F6F0-44CE-BCFA-963D2DCB0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618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9379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72096-3324-42B4-8C8A-23D965488B66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5267-F6F0-44CE-BCFA-963D2DCB0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55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72096-3324-42B4-8C8A-23D965488B66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5267-F6F0-44CE-BCFA-963D2DCB0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6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72096-3324-42B4-8C8A-23D965488B66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5267-F6F0-44CE-BCFA-963D2DCB0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142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72096-3324-42B4-8C8A-23D965488B66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5267-F6F0-44CE-BCFA-963D2DCB0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41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72096-3324-42B4-8C8A-23D965488B66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5267-F6F0-44CE-BCFA-963D2DCB0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739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72096-3324-42B4-8C8A-23D965488B66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5267-F6F0-44CE-BCFA-963D2DCB0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5260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72096-3324-42B4-8C8A-23D965488B66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5267-F6F0-44CE-BCFA-963D2DCB0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494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72096-3324-42B4-8C8A-23D965488B66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5267-F6F0-44CE-BCFA-963D2DCB0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02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035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065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322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02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548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90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82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35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176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15" r:id="rId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72096-3324-42B4-8C8A-23D965488B66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15267-F6F0-44CE-BCFA-963D2DCB0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37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687102" y="2430267"/>
            <a:ext cx="4403558" cy="1626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Transportation Systems Management and Operations - TSMO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11842" y="4377446"/>
            <a:ext cx="4578818" cy="1626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18957" y="508180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Donna Matulac, PE</a:t>
            </a:r>
          </a:p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Iowa DOT Traffic Operations Bureau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4FE5CA3-BD4D-46D1-9EAE-326BE9E4BA99}"/>
              </a:ext>
            </a:extLst>
          </p:cNvPr>
          <p:cNvSpPr txBox="1">
            <a:spLocks/>
          </p:cNvSpPr>
          <p:nvPr/>
        </p:nvSpPr>
        <p:spPr>
          <a:xfrm>
            <a:off x="4376057" y="53550"/>
            <a:ext cx="4767942" cy="171206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Transportation Commission Workshop</a:t>
            </a:r>
          </a:p>
          <a:p>
            <a:pPr marL="0" indent="0">
              <a:buNone/>
            </a:pPr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February 11, 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EAFD6F-2C4D-4D63-8A8A-FF0FAFF6F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360" y="6098847"/>
            <a:ext cx="1926336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59072"/>
          </a:xfrm>
        </p:spPr>
        <p:txBody>
          <a:bodyPr/>
          <a:lstStyle/>
          <a:p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TSMO Service Layer Plans</a:t>
            </a:r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10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124E253-F76E-4398-8CE6-A3C1594826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0616728"/>
              </p:ext>
            </p:extLst>
          </p:nvPr>
        </p:nvGraphicFramePr>
        <p:xfrm>
          <a:off x="827584" y="1931787"/>
          <a:ext cx="7488832" cy="3203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97308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59" y="77669"/>
            <a:ext cx="7886700" cy="694801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Des Moines Integrated Corridor Management</a:t>
            </a:r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11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24EE54-2F9B-4E04-9BDE-6581F829EE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1905"/>
            <a:ext cx="9144000" cy="501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96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59072"/>
          </a:xfrm>
        </p:spPr>
        <p:txBody>
          <a:bodyPr/>
          <a:lstStyle/>
          <a:p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TSMO Service Layer Plans</a:t>
            </a:r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12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124E253-F76E-4398-8CE6-A3C1594826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1466629"/>
              </p:ext>
            </p:extLst>
          </p:nvPr>
        </p:nvGraphicFramePr>
        <p:xfrm>
          <a:off x="827584" y="1931787"/>
          <a:ext cx="7488832" cy="3203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9683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7104"/>
            <a:ext cx="7886700" cy="1059072"/>
          </a:xfrm>
        </p:spPr>
        <p:txBody>
          <a:bodyPr/>
          <a:lstStyle/>
          <a:p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Cooperative Automated Transportation (CAT) Service Layer Plan</a:t>
            </a:r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13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84FC9A-95A9-4D62-9F8A-567E5DE4F32C}"/>
              </a:ext>
            </a:extLst>
          </p:cNvPr>
          <p:cNvSpPr/>
          <p:nvPr/>
        </p:nvSpPr>
        <p:spPr>
          <a:xfrm>
            <a:off x="3203848" y="1915627"/>
            <a:ext cx="3200400" cy="1219200"/>
          </a:xfrm>
          <a:prstGeom prst="roundRect">
            <a:avLst/>
          </a:prstGeom>
          <a:solidFill>
            <a:srgbClr val="C0504D">
              <a:lumMod val="60000"/>
              <a:lumOff val="4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Vehicles (CAVs &amp; non-CAVs)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Infrastructure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Communications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3F85CCB-8202-49C8-88DB-209613504E0F}"/>
              </a:ext>
            </a:extLst>
          </p:cNvPr>
          <p:cNvSpPr/>
          <p:nvPr/>
        </p:nvSpPr>
        <p:spPr>
          <a:xfrm>
            <a:off x="232049" y="3134827"/>
            <a:ext cx="3053014" cy="1733550"/>
          </a:xfrm>
          <a:prstGeom prst="roundRect">
            <a:avLst/>
          </a:prstGeom>
          <a:solidFill>
            <a:srgbClr val="C0504D">
              <a:lumMod val="60000"/>
              <a:lumOff val="4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Services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Operations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Roadway design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Licensing and registration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Training and education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Mobility Services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91816DE-C77F-4F29-9288-6D4E5B693C63}"/>
              </a:ext>
            </a:extLst>
          </p:cNvPr>
          <p:cNvSpPr/>
          <p:nvPr/>
        </p:nvSpPr>
        <p:spPr>
          <a:xfrm>
            <a:off x="3203848" y="4734625"/>
            <a:ext cx="3200400" cy="1390650"/>
          </a:xfrm>
          <a:prstGeom prst="roundRect">
            <a:avLst/>
          </a:prstGeom>
          <a:solidFill>
            <a:srgbClr val="C0504D">
              <a:lumMod val="60000"/>
              <a:lumOff val="4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Automated Safety Features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On-board vehicle based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Hand-held devices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Dispatcher interface</a:t>
            </a:r>
          </a:p>
        </p:txBody>
      </p:sp>
      <p:sp>
        <p:nvSpPr>
          <p:cNvPr id="12" name="Arrow: Quad 11">
            <a:extLst>
              <a:ext uri="{FF2B5EF4-FFF2-40B4-BE49-F238E27FC236}">
                <a16:creationId xmlns:a16="http://schemas.microsoft.com/office/drawing/2014/main" id="{B4D42911-CBEB-48DD-BA00-50532394995E}"/>
              </a:ext>
            </a:extLst>
          </p:cNvPr>
          <p:cNvSpPr/>
          <p:nvPr/>
        </p:nvSpPr>
        <p:spPr>
          <a:xfrm>
            <a:off x="3285062" y="3134827"/>
            <a:ext cx="3119186" cy="1599798"/>
          </a:xfrm>
          <a:prstGeom prst="quadArrow">
            <a:avLst/>
          </a:prstGeom>
          <a:solidFill>
            <a:srgbClr val="C0504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C08EC6F-C3DB-4A37-8079-0D96965801F7}"/>
              </a:ext>
            </a:extLst>
          </p:cNvPr>
          <p:cNvSpPr txBox="1">
            <a:spLocks/>
          </p:cNvSpPr>
          <p:nvPr/>
        </p:nvSpPr>
        <p:spPr>
          <a:xfrm>
            <a:off x="6244600" y="3306277"/>
            <a:ext cx="3020757" cy="13906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To improve safety, mobility, and efficiency of all modes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277E61D-D703-47B6-9641-D5B31073C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786" y="1351257"/>
            <a:ext cx="9084571" cy="7376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/>
              <a:t>3 Basic Elements Working Together</a:t>
            </a:r>
          </a:p>
        </p:txBody>
      </p:sp>
    </p:spTree>
    <p:extLst>
      <p:ext uri="{BB962C8B-B14F-4D97-AF65-F5344CB8AC3E}">
        <p14:creationId xmlns:p14="http://schemas.microsoft.com/office/powerpoint/2010/main" val="174556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575213"/>
          </a:xfrm>
        </p:spPr>
        <p:txBody>
          <a:bodyPr/>
          <a:lstStyle/>
          <a:p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video</a:t>
            </a:r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5A6398-5B92-4880-B42C-2D0285FB01C7}" type="slidenum">
              <a:rPr kumimoji="0" lang="en-US" sz="1351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51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8889FF9C">
            <a:hlinkClick r:id="" action="ppaction://media"/>
            <a:extLst>
              <a:ext uri="{FF2B5EF4-FFF2-40B4-BE49-F238E27FC236}">
                <a16:creationId xmlns:a16="http://schemas.microsoft.com/office/drawing/2014/main" id="{9818B883-EBBA-457F-8800-383C4AEA91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8651" y="1219200"/>
            <a:ext cx="76200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4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59072"/>
          </a:xfrm>
        </p:spPr>
        <p:txBody>
          <a:bodyPr/>
          <a:lstStyle/>
          <a:p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Key Take-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aways</a:t>
            </a:r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15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355387"/>
            <a:ext cx="7886700" cy="4623881"/>
          </a:xfrm>
        </p:spPr>
        <p:txBody>
          <a:bodyPr>
            <a:normAutofit/>
          </a:bodyPr>
          <a:lstStyle/>
          <a:p>
            <a:pPr marL="285750" lvl="0" indent="-285750">
              <a:lnSpc>
                <a:spcPct val="100000"/>
              </a:lnSpc>
            </a:pP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Invest smarter by stretching funding further</a:t>
            </a:r>
          </a:p>
          <a:p>
            <a:pPr marL="285750" indent="-285750">
              <a:lnSpc>
                <a:spcPct val="100000"/>
              </a:lnSpc>
            </a:pP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Improve efficiency of the existing system</a:t>
            </a:r>
          </a:p>
          <a:p>
            <a:pPr marL="285750" indent="-285750">
              <a:lnSpc>
                <a:spcPct val="100000"/>
              </a:lnSpc>
            </a:pP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Investing smarter in the use of technology</a:t>
            </a:r>
          </a:p>
          <a:p>
            <a:pPr marL="285750" indent="-285750">
              <a:lnSpc>
                <a:spcPct val="100000"/>
              </a:lnSpc>
            </a:pP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Strategically investing in areas that help mitigate our non-recurring congestion</a:t>
            </a:r>
            <a:endParaRPr lang="en-US" sz="21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305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95477"/>
            <a:ext cx="7886700" cy="1059072"/>
          </a:xfrm>
        </p:spPr>
        <p:txBody>
          <a:bodyPr/>
          <a:lstStyle/>
          <a:p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What is Transportation Systems Management and Operations (TSMO)?</a:t>
            </a:r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5A6398-5B92-4880-B42C-2D0285FB01C7}" type="slidenum">
              <a:rPr kumimoji="0" lang="en-US" sz="1351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51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8BCBF8F-862E-442E-A1BC-185AA6EF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514" y="1848368"/>
            <a:ext cx="7580168" cy="4351338"/>
          </a:xfrm>
        </p:spPr>
        <p:txBody>
          <a:bodyPr/>
          <a:lstStyle/>
          <a:p>
            <a:pPr marL="0" indent="0">
              <a:buNone/>
            </a:pPr>
            <a:r>
              <a:rPr lang="en-US" kern="0" dirty="0"/>
              <a:t>A </a:t>
            </a:r>
            <a:r>
              <a:rPr lang="en-US" b="1" kern="0" dirty="0"/>
              <a:t>coordinated approach</a:t>
            </a:r>
            <a:r>
              <a:rPr lang="en-US" kern="0" dirty="0"/>
              <a:t> to managing and operating our roadways as safely and efficiently as possible, focused on </a:t>
            </a:r>
            <a:r>
              <a:rPr lang="en-US" b="1" kern="0" dirty="0"/>
              <a:t>maximizing existing </a:t>
            </a:r>
            <a:r>
              <a:rPr lang="en-US" kern="0" dirty="0"/>
              <a:t>infrastructure, </a:t>
            </a:r>
            <a:r>
              <a:rPr lang="en-US" b="1" kern="0" dirty="0"/>
              <a:t>addressing</a:t>
            </a:r>
            <a:r>
              <a:rPr lang="en-US" kern="0" dirty="0"/>
              <a:t> the causes of breakdowns in flow, and overall </a:t>
            </a:r>
            <a:r>
              <a:rPr lang="en-US" b="1" kern="0" dirty="0"/>
              <a:t>performance</a:t>
            </a:r>
            <a:r>
              <a:rPr lang="en-US" kern="0" dirty="0"/>
              <a:t> of the transportation system.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544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59072"/>
          </a:xfrm>
        </p:spPr>
        <p:txBody>
          <a:bodyPr/>
          <a:lstStyle/>
          <a:p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TSMO</a:t>
            </a:r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3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22933313-7B0B-4D9F-A1BD-D83B0666F8B4}"/>
              </a:ext>
            </a:extLst>
          </p:cNvPr>
          <p:cNvGraphicFramePr>
            <a:graphicFrameLocks noGrp="1"/>
          </p:cNvGraphicFramePr>
          <p:nvPr/>
        </p:nvGraphicFramePr>
        <p:xfrm>
          <a:off x="50966" y="1844824"/>
          <a:ext cx="9042067" cy="4040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5">
            <a:extLst>
              <a:ext uri="{FF2B5EF4-FFF2-40B4-BE49-F238E27FC236}">
                <a16:creationId xmlns:a16="http://schemas.microsoft.com/office/drawing/2014/main" id="{066CC6AF-0EA9-4F14-B818-0CF8914B3460}"/>
              </a:ext>
            </a:extLst>
          </p:cNvPr>
          <p:cNvSpPr txBox="1"/>
          <p:nvPr/>
        </p:nvSpPr>
        <p:spPr>
          <a:xfrm>
            <a:off x="611560" y="5047815"/>
            <a:ext cx="8193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Transportation Systems Management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410989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59072"/>
          </a:xfrm>
        </p:spPr>
        <p:txBody>
          <a:bodyPr/>
          <a:lstStyle/>
          <a:p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Safety</a:t>
            </a:r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 smtClean="0">
                <a:solidFill>
                  <a:sysClr val="windowText" lastClr="000000"/>
                </a:solidFill>
              </a:rPr>
              <a:pPr defTabSz="685800"/>
              <a:t>4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1C2FA460-2E69-4DE3-A8BA-B82660CFCB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1721647"/>
              </p:ext>
            </p:extLst>
          </p:nvPr>
        </p:nvGraphicFramePr>
        <p:xfrm>
          <a:off x="483177" y="1410061"/>
          <a:ext cx="9076459" cy="4037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24196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338" y="310263"/>
            <a:ext cx="7886700" cy="1059072"/>
          </a:xfrm>
        </p:spPr>
        <p:txBody>
          <a:bodyPr/>
          <a:lstStyle/>
          <a:p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Interstate Delay - 2018</a:t>
            </a:r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 smtClean="0">
                <a:solidFill>
                  <a:sysClr val="windowText" lastClr="000000"/>
                </a:solidFill>
              </a:rPr>
              <a:pPr defTabSz="685800"/>
              <a:t>5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6DF83A-E284-4DDA-B20D-179CEC2B27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66" y="2059781"/>
            <a:ext cx="8762999" cy="27384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872851-F00C-4F75-B853-93BF4D6E6F3D}"/>
              </a:ext>
            </a:extLst>
          </p:cNvPr>
          <p:cNvSpPr txBox="1"/>
          <p:nvPr/>
        </p:nvSpPr>
        <p:spPr>
          <a:xfrm>
            <a:off x="1005840" y="5010912"/>
            <a:ext cx="5330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Cost of Total Interstate Delay statewide - $43.9 million</a:t>
            </a:r>
          </a:p>
        </p:txBody>
      </p:sp>
    </p:spTree>
    <p:extLst>
      <p:ext uri="{BB962C8B-B14F-4D97-AF65-F5344CB8AC3E}">
        <p14:creationId xmlns:p14="http://schemas.microsoft.com/office/powerpoint/2010/main" val="1128690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 smtClean="0">
                <a:solidFill>
                  <a:sysClr val="windowText" lastClr="000000"/>
                </a:solidFill>
              </a:rPr>
              <a:pPr defTabSz="685800"/>
              <a:t>6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6E3D318-5E0D-421F-B50F-FDF4EE7EC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2379"/>
            <a:ext cx="7886700" cy="1059072"/>
          </a:xfrm>
        </p:spPr>
        <p:txBody>
          <a:bodyPr/>
          <a:lstStyle/>
          <a:p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Efficiency</a:t>
            </a:r>
            <a:endParaRPr lang="en-US" dirty="0">
              <a:highlight>
                <a:srgbClr val="FFFF00"/>
              </a:highlight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aphicFrame>
        <p:nvGraphicFramePr>
          <p:cNvPr id="12" name="Content Placeholder 4">
            <a:extLst>
              <a:ext uri="{FF2B5EF4-FFF2-40B4-BE49-F238E27FC236}">
                <a16:creationId xmlns:a16="http://schemas.microsoft.com/office/drawing/2014/main" id="{768155F7-F8B5-4FD3-8C2D-B8A4ABC111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2648759"/>
              </p:ext>
            </p:extLst>
          </p:nvPr>
        </p:nvGraphicFramePr>
        <p:xfrm>
          <a:off x="530352" y="993707"/>
          <a:ext cx="9692640" cy="5072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75714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51947"/>
          </a:xfrm>
        </p:spPr>
        <p:txBody>
          <a:bodyPr/>
          <a:lstStyle/>
          <a:p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Mobility</a:t>
            </a:r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7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A4E838-18C3-4469-9710-E35925F6B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518" y="941099"/>
            <a:ext cx="7059849" cy="470168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862B9C4-C8A4-4108-9344-13FF80CBEFF0}"/>
              </a:ext>
            </a:extLst>
          </p:cNvPr>
          <p:cNvCxnSpPr>
            <a:cxnSpLocks/>
          </p:cNvCxnSpPr>
          <p:nvPr/>
        </p:nvCxnSpPr>
        <p:spPr>
          <a:xfrm>
            <a:off x="4572000" y="1517073"/>
            <a:ext cx="584200" cy="1823028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521ACCD-0F00-4A11-9577-17571A9AAA93}"/>
              </a:ext>
            </a:extLst>
          </p:cNvPr>
          <p:cNvCxnSpPr>
            <a:cxnSpLocks/>
          </p:cNvCxnSpPr>
          <p:nvPr/>
        </p:nvCxnSpPr>
        <p:spPr>
          <a:xfrm flipV="1">
            <a:off x="5119688" y="3114675"/>
            <a:ext cx="1928812" cy="22542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727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59072"/>
          </a:xfrm>
        </p:spPr>
        <p:txBody>
          <a:bodyPr/>
          <a:lstStyle/>
          <a:p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TSMO Service Layer Plans</a:t>
            </a:r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8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124E253-F76E-4398-8CE6-A3C1594826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2140625"/>
              </p:ext>
            </p:extLst>
          </p:nvPr>
        </p:nvGraphicFramePr>
        <p:xfrm>
          <a:off x="827584" y="1931787"/>
          <a:ext cx="7488832" cy="3203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40587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TSMO Examples</a:t>
            </a:r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 smtClean="0">
                <a:solidFill>
                  <a:sysClr val="windowText" lastClr="000000"/>
                </a:solidFill>
              </a:rPr>
              <a:pPr defTabSz="685800"/>
              <a:t>9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DA9E987F-F644-4998-A0DF-E2315EDAE65F}"/>
              </a:ext>
            </a:extLst>
          </p:cNvPr>
          <p:cNvSpPr txBox="1">
            <a:spLocks/>
          </p:cNvSpPr>
          <p:nvPr/>
        </p:nvSpPr>
        <p:spPr>
          <a:xfrm>
            <a:off x="535132" y="1671722"/>
            <a:ext cx="7886700" cy="4351338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Integrated Corridor Management Studies (ICM)</a:t>
            </a:r>
          </a:p>
          <a:p>
            <a:pPr lvl="1"/>
            <a:r>
              <a:rPr lang="en-US" sz="2400" dirty="0"/>
              <a:t>Des Moines Metro</a:t>
            </a:r>
          </a:p>
          <a:p>
            <a:pPr lvl="1"/>
            <a:r>
              <a:rPr lang="en-US" sz="2400" dirty="0"/>
              <a:t>I-380 between Iowa City and Cedar Rapids</a:t>
            </a:r>
          </a:p>
          <a:p>
            <a:r>
              <a:rPr lang="en-US" sz="2400" dirty="0"/>
              <a:t>Cooperative Automated Transportation (CAT) Service Layer Plan</a:t>
            </a:r>
          </a:p>
          <a:p>
            <a:r>
              <a:rPr lang="en-US" sz="2400" dirty="0"/>
              <a:t>Addition of cameras, sensors and fiber along the interstate system</a:t>
            </a:r>
          </a:p>
        </p:txBody>
      </p:sp>
    </p:spTree>
    <p:extLst>
      <p:ext uri="{BB962C8B-B14F-4D97-AF65-F5344CB8AC3E}">
        <p14:creationId xmlns:p14="http://schemas.microsoft.com/office/powerpoint/2010/main" val="92239225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0ec8087e-16c8-40ed-aaba-ed07fce527d9">X5DPHAHSQADM-1859-123</_dlc_DocId>
    <_dlc_DocIdUrl xmlns="0ec8087e-16c8-40ed-aaba-ed07fce527d9">
      <Url>http://portal/xdiv/TAM/_layouts/15/DocIdRedir.aspx?ID=X5DPHAHSQADM-1859-123</Url>
      <Description>X5DPHAHSQADM-1859-123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07ABF27E634043BC3159C0C962F820" ma:contentTypeVersion="10" ma:contentTypeDescription="Create a new document." ma:contentTypeScope="" ma:versionID="0d61204d368e594be8b5885d77c6f184">
  <xsd:schema xmlns:xsd="http://www.w3.org/2001/XMLSchema" xmlns:xs="http://www.w3.org/2001/XMLSchema" xmlns:p="http://schemas.microsoft.com/office/2006/metadata/properties" xmlns:ns2="0ec8087e-16c8-40ed-aaba-ed07fce527d9" targetNamespace="http://schemas.microsoft.com/office/2006/metadata/properties" ma:root="true" ma:fieldsID="ca60c52d56bd4c45e22b2b5d05bdd972" ns2:_="">
    <xsd:import namespace="0ec8087e-16c8-40ed-aaba-ed07fce527d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8087e-16c8-40ed-aaba-ed07fce527d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8FC743A-3234-4614-AC5D-316F823B12EB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0ec8087e-16c8-40ed-aaba-ed07fce527d9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515CE887-A13D-474C-95F1-77E42537E7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D0E6FCE-CCBD-4D68-817B-50C79CE0C995}">
  <ds:schemaRefs>
    <ds:schemaRef ds:uri="http://schemas.microsoft.com/sharepoint/events"/>
    <ds:schemaRef ds:uri="http://www.w3.org/2000/xmlns/"/>
  </ds:schemaRefs>
</ds:datastoreItem>
</file>

<file path=customXml/itemProps4.xml><?xml version="1.0" encoding="utf-8"?>
<ds:datastoreItem xmlns:ds="http://schemas.openxmlformats.org/officeDocument/2006/customXml" ds:itemID="{AD217508-AC75-4357-A129-863DD16984D1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0ec8087e-16c8-40ed-aaba-ed07fce527d9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4260</TotalTime>
  <Words>408</Words>
  <Application>Microsoft Office PowerPoint</Application>
  <PresentationFormat>On-screen Show (4:3)</PresentationFormat>
  <Paragraphs>113</Paragraphs>
  <Slides>15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Microsoft Sans Serif</vt:lpstr>
      <vt:lpstr>1_Office Theme</vt:lpstr>
      <vt:lpstr>Office Theme</vt:lpstr>
      <vt:lpstr>2_Office Theme</vt:lpstr>
      <vt:lpstr>PowerPoint Presentation</vt:lpstr>
      <vt:lpstr>What is Transportation Systems Management and Operations (TSMO)?</vt:lpstr>
      <vt:lpstr>TSMO</vt:lpstr>
      <vt:lpstr>Safety</vt:lpstr>
      <vt:lpstr>Interstate Delay - 2018</vt:lpstr>
      <vt:lpstr>Efficiency</vt:lpstr>
      <vt:lpstr>Mobility</vt:lpstr>
      <vt:lpstr>TSMO Service Layer Plans</vt:lpstr>
      <vt:lpstr>TSMO Examples</vt:lpstr>
      <vt:lpstr>TSMO Service Layer Plans</vt:lpstr>
      <vt:lpstr>Des Moines Integrated Corridor Management</vt:lpstr>
      <vt:lpstr>TSMO Service Layer Plans</vt:lpstr>
      <vt:lpstr>Cooperative Automated Transportation (CAT) Service Layer Plan</vt:lpstr>
      <vt:lpstr>video</vt:lpstr>
      <vt:lpstr>Key Take-aways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Neubauer, Scott</dc:creator>
  <cp:lastModifiedBy>Matulac, Donna</cp:lastModifiedBy>
  <cp:revision>192</cp:revision>
  <dcterms:created xsi:type="dcterms:W3CDTF">2017-11-22T13:15:27Z</dcterms:created>
  <dcterms:modified xsi:type="dcterms:W3CDTF">2020-02-05T14:29:40Z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0x0101002007ABF27E634043BC3159C0C962F820</vt:lpwstr>
  </property>
  <property fmtid="{D5CDD505-2E9C-101B-9397-08002B2CF9AE}" pid="3" name="_dlc_DocIdItemGuid">
    <vt:lpwstr>5e519d89-9d1d-432a-bd73-ff7dd666682b</vt:lpwstr>
  </property>
</Properties>
</file>