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9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1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1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0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3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2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3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4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59A3-0A1A-49E0-845C-AD33BD7C9218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9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2A076CB-2E8B-4E80-98D7-21C7825D3CAB}"/>
              </a:ext>
            </a:extLst>
          </p:cNvPr>
          <p:cNvSpPr txBox="1"/>
          <p:nvPr/>
        </p:nvSpPr>
        <p:spPr>
          <a:xfrm>
            <a:off x="793630" y="175643"/>
            <a:ext cx="8350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Prioritization Weighting (2021-2025 Highway Program)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705D96-4B60-481F-A240-AA6E3B414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510" y="665990"/>
            <a:ext cx="6303483" cy="620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011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</cp:revision>
  <cp:lastPrinted>2019-02-06T18:09:46Z</cp:lastPrinted>
  <dcterms:created xsi:type="dcterms:W3CDTF">2019-02-06T18:08:18Z</dcterms:created>
  <dcterms:modified xsi:type="dcterms:W3CDTF">2020-02-03T17:04:47Z</dcterms:modified>
</cp:coreProperties>
</file>