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10B6-7C43-4F94-979E-7F29D11DF91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79CB-A466-494B-8302-14460FFC5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60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10B6-7C43-4F94-979E-7F29D11DF91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79CB-A466-494B-8302-14460FFC5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40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10B6-7C43-4F94-979E-7F29D11DF91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79CB-A466-494B-8302-14460FFC5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37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10B6-7C43-4F94-979E-7F29D11DF91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79CB-A466-494B-8302-14460FFC5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41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10B6-7C43-4F94-979E-7F29D11DF91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79CB-A466-494B-8302-14460FFC5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7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10B6-7C43-4F94-979E-7F29D11DF91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79CB-A466-494B-8302-14460FFC5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315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10B6-7C43-4F94-979E-7F29D11DF91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79CB-A466-494B-8302-14460FFC5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253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10B6-7C43-4F94-979E-7F29D11DF91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79CB-A466-494B-8302-14460FFC5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383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10B6-7C43-4F94-979E-7F29D11DF91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79CB-A466-494B-8302-14460FFC5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05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10B6-7C43-4F94-979E-7F29D11DF91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79CB-A466-494B-8302-14460FFC5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60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10B6-7C43-4F94-979E-7F29D11DF91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79CB-A466-494B-8302-14460FFC5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12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510B6-7C43-4F94-979E-7F29D11DF91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679CB-A466-494B-8302-14460FFC5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43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98FE3FA-DFB3-4332-A3BB-5F5CCDB533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359188"/>
              </p:ext>
            </p:extLst>
          </p:nvPr>
        </p:nvGraphicFramePr>
        <p:xfrm>
          <a:off x="813209" y="2065305"/>
          <a:ext cx="7886700" cy="1966214"/>
        </p:xfrm>
        <a:graphic>
          <a:graphicData uri="http://schemas.openxmlformats.org/drawingml/2006/table">
            <a:tbl>
              <a:tblPr/>
              <a:tblGrid>
                <a:gridCol w="525780">
                  <a:extLst>
                    <a:ext uri="{9D8B030D-6E8A-4147-A177-3AD203B41FA5}">
                      <a16:colId xmlns:a16="http://schemas.microsoft.com/office/drawing/2014/main" val="2240260214"/>
                    </a:ext>
                  </a:extLst>
                </a:gridCol>
                <a:gridCol w="525780">
                  <a:extLst>
                    <a:ext uri="{9D8B030D-6E8A-4147-A177-3AD203B41FA5}">
                      <a16:colId xmlns:a16="http://schemas.microsoft.com/office/drawing/2014/main" val="1954145381"/>
                    </a:ext>
                  </a:extLst>
                </a:gridCol>
                <a:gridCol w="525780">
                  <a:extLst>
                    <a:ext uri="{9D8B030D-6E8A-4147-A177-3AD203B41FA5}">
                      <a16:colId xmlns:a16="http://schemas.microsoft.com/office/drawing/2014/main" val="365006105"/>
                    </a:ext>
                  </a:extLst>
                </a:gridCol>
                <a:gridCol w="525780">
                  <a:extLst>
                    <a:ext uri="{9D8B030D-6E8A-4147-A177-3AD203B41FA5}">
                      <a16:colId xmlns:a16="http://schemas.microsoft.com/office/drawing/2014/main" val="2111893857"/>
                    </a:ext>
                  </a:extLst>
                </a:gridCol>
                <a:gridCol w="525780">
                  <a:extLst>
                    <a:ext uri="{9D8B030D-6E8A-4147-A177-3AD203B41FA5}">
                      <a16:colId xmlns:a16="http://schemas.microsoft.com/office/drawing/2014/main" val="3633317354"/>
                    </a:ext>
                  </a:extLst>
                </a:gridCol>
                <a:gridCol w="525780">
                  <a:extLst>
                    <a:ext uri="{9D8B030D-6E8A-4147-A177-3AD203B41FA5}">
                      <a16:colId xmlns:a16="http://schemas.microsoft.com/office/drawing/2014/main" val="2062589120"/>
                    </a:ext>
                  </a:extLst>
                </a:gridCol>
                <a:gridCol w="525780">
                  <a:extLst>
                    <a:ext uri="{9D8B030D-6E8A-4147-A177-3AD203B41FA5}">
                      <a16:colId xmlns:a16="http://schemas.microsoft.com/office/drawing/2014/main" val="4070154339"/>
                    </a:ext>
                  </a:extLst>
                </a:gridCol>
                <a:gridCol w="525780">
                  <a:extLst>
                    <a:ext uri="{9D8B030D-6E8A-4147-A177-3AD203B41FA5}">
                      <a16:colId xmlns:a16="http://schemas.microsoft.com/office/drawing/2014/main" val="1563561573"/>
                    </a:ext>
                  </a:extLst>
                </a:gridCol>
                <a:gridCol w="525780">
                  <a:extLst>
                    <a:ext uri="{9D8B030D-6E8A-4147-A177-3AD203B41FA5}">
                      <a16:colId xmlns:a16="http://schemas.microsoft.com/office/drawing/2014/main" val="2863730513"/>
                    </a:ext>
                  </a:extLst>
                </a:gridCol>
                <a:gridCol w="525780">
                  <a:extLst>
                    <a:ext uri="{9D8B030D-6E8A-4147-A177-3AD203B41FA5}">
                      <a16:colId xmlns:a16="http://schemas.microsoft.com/office/drawing/2014/main" val="148157358"/>
                    </a:ext>
                  </a:extLst>
                </a:gridCol>
                <a:gridCol w="525780">
                  <a:extLst>
                    <a:ext uri="{9D8B030D-6E8A-4147-A177-3AD203B41FA5}">
                      <a16:colId xmlns:a16="http://schemas.microsoft.com/office/drawing/2014/main" val="905379821"/>
                    </a:ext>
                  </a:extLst>
                </a:gridCol>
                <a:gridCol w="525780">
                  <a:extLst>
                    <a:ext uri="{9D8B030D-6E8A-4147-A177-3AD203B41FA5}">
                      <a16:colId xmlns:a16="http://schemas.microsoft.com/office/drawing/2014/main" val="278754770"/>
                    </a:ext>
                  </a:extLst>
                </a:gridCol>
                <a:gridCol w="525780">
                  <a:extLst>
                    <a:ext uri="{9D8B030D-6E8A-4147-A177-3AD203B41FA5}">
                      <a16:colId xmlns:a16="http://schemas.microsoft.com/office/drawing/2014/main" val="606684853"/>
                    </a:ext>
                  </a:extLst>
                </a:gridCol>
                <a:gridCol w="525780">
                  <a:extLst>
                    <a:ext uri="{9D8B030D-6E8A-4147-A177-3AD203B41FA5}">
                      <a16:colId xmlns:a16="http://schemas.microsoft.com/office/drawing/2014/main" val="2811098115"/>
                    </a:ext>
                  </a:extLst>
                </a:gridCol>
                <a:gridCol w="525780">
                  <a:extLst>
                    <a:ext uri="{9D8B030D-6E8A-4147-A177-3AD203B41FA5}">
                      <a16:colId xmlns:a16="http://schemas.microsoft.com/office/drawing/2014/main" val="2911273951"/>
                    </a:ext>
                  </a:extLst>
                </a:gridCol>
              </a:tblGrid>
              <a:tr h="164306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5" marR="8215" marT="82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995716"/>
                  </a:ext>
                </a:extLst>
              </a:tr>
              <a:tr h="197167">
                <a:tc gridSpan="6"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Proposed Meeting Dates 2021-2022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413558"/>
                  </a:ext>
                </a:extLst>
              </a:tr>
              <a:tr h="164306"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July 13, 2021</a:t>
                      </a:r>
                    </a:p>
                  </a:txBody>
                  <a:tcPr marL="8215" marR="8215" marT="82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August 9-10, 2021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September 14, 2021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15" marR="8215" marT="82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907180"/>
                  </a:ext>
                </a:extLst>
              </a:tr>
              <a:tr h="164306">
                <a:tc gridSpan="5"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October 11-12, 2021</a:t>
                      </a:r>
                    </a:p>
                  </a:txBody>
                  <a:tcPr marL="8215" marR="8215" marT="82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November 9, 2021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December 14, 2021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15" marR="8215" marT="82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7554465"/>
                  </a:ext>
                </a:extLst>
              </a:tr>
              <a:tr h="164306"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January 12, 2022</a:t>
                      </a:r>
                    </a:p>
                  </a:txBody>
                  <a:tcPr marL="8215" marR="8215" marT="82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February 8, 2022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March 8, 2022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15" marR="8215" marT="82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6042091"/>
                  </a:ext>
                </a:extLst>
              </a:tr>
              <a:tr h="164306"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April 11-12, 2022</a:t>
                      </a:r>
                    </a:p>
                  </a:txBody>
                  <a:tcPr marL="8215" marR="8215" marT="82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May 10, 2022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 13-14, 2022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5" marR="8215" marT="82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1131709"/>
                  </a:ext>
                </a:extLst>
              </a:tr>
              <a:tr h="164306"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Workshop only - March 24, 2022</a:t>
                      </a:r>
                    </a:p>
                  </a:txBody>
                  <a:tcPr marL="8215" marR="8215" marT="82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0075364"/>
                  </a:ext>
                </a:extLst>
              </a:tr>
              <a:tr h="191178">
                <a:tc gridSpan="10"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proposed meeting dates for fiscal year 2022 fall on the second Tuesday of every month,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845864"/>
                  </a:ext>
                </a:extLst>
              </a:tr>
              <a:tr h="261778">
                <a:tc gridSpan="10"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with the exception of January, 2022 to avoid the State of the State address by the Governor.</a:t>
                      </a: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1578900"/>
                  </a:ext>
                </a:extLst>
              </a:tr>
              <a:tr h="165949">
                <a:tc gridSpan="5">
                  <a:txBody>
                    <a:bodyPr/>
                    <a:lstStyle/>
                    <a:p>
                      <a:pPr algn="l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5" marR="8215" marT="82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7709134"/>
                  </a:ext>
                </a:extLst>
              </a:tr>
              <a:tr h="164306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5" marR="8215" marT="82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772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6420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95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</cp:revision>
  <dcterms:created xsi:type="dcterms:W3CDTF">2021-02-01T16:08:03Z</dcterms:created>
  <dcterms:modified xsi:type="dcterms:W3CDTF">2021-02-01T16:09:34Z</dcterms:modified>
</cp:coreProperties>
</file>