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5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0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9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8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1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9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9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4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20743-3289-4F16-9204-A6BAC3056B1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7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A3D317E-11FE-4491-81B4-E1A2C667D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656"/>
            <a:ext cx="9144000" cy="650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254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3</cp:revision>
  <dcterms:created xsi:type="dcterms:W3CDTF">2021-01-04T21:10:44Z</dcterms:created>
  <dcterms:modified xsi:type="dcterms:W3CDTF">2021-02-01T15:59:58Z</dcterms:modified>
</cp:coreProperties>
</file>