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2" r:id="rId3"/>
    <p:sldId id="354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71" d="100"/>
          <a:sy n="71" d="100"/>
        </p:scale>
        <p:origin x="11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February 9,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30807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1,000 feet of 15th Street NW.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Sioux Center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$780,981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$390,491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AC232FA-F00F-41EF-9738-91A25D6CE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3" t="31132" r="2750" b="29898"/>
          <a:stretch/>
        </p:blipFill>
        <p:spPr>
          <a:xfrm>
            <a:off x="2267744" y="3550008"/>
            <a:ext cx="4902575" cy="2880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23514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600 feet of 250th Avenue.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Pella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$305,750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$244,600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7C08E55-07AD-4987-A61F-07F2EA67D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699" y="3521125"/>
            <a:ext cx="4895512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13064</TotalTime>
  <Words>85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227</cp:revision>
  <cp:lastPrinted>2021-02-01T15:46:34Z</cp:lastPrinted>
  <dcterms:created xsi:type="dcterms:W3CDTF">2014-05-10T08:44:16Z</dcterms:created>
  <dcterms:modified xsi:type="dcterms:W3CDTF">2021-02-01T15:46:41Z</dcterms:modified>
</cp:coreProperties>
</file>