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5"/>
  </p:notesMasterIdLst>
  <p:sldIdLst>
    <p:sldId id="259" r:id="rId2"/>
    <p:sldId id="332" r:id="rId3"/>
    <p:sldId id="33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DAB5A-84EF-4E0C-977B-FBD5184159BE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6BE9E-882C-492B-BC15-159B6C317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972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/>
        </p:nvSpPr>
        <p:spPr>
          <a:xfrm>
            <a:off x="0" y="953346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3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89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/>
        </p:nvSpPr>
        <p:spPr>
          <a:xfrm>
            <a:off x="827584" y="260649"/>
            <a:ext cx="5472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CSVI Amendment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/>
        </p:nvSpPr>
        <p:spPr>
          <a:xfrm>
            <a:off x="0" y="357919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/>
        </p:nvSpPr>
        <p:spPr>
          <a:xfrm>
            <a:off x="0" y="501935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/>
        </p:nvSpPr>
        <p:spPr>
          <a:xfrm>
            <a:off x="8460432" y="6457890"/>
            <a:ext cx="79208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35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15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78867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550" b="1">
                <a:solidFill>
                  <a:schemeClr val="tx2"/>
                </a:solidFill>
                <a:latin typeface="PT Sans" panose="020B05030202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Aft>
                <a:spcPts val="900"/>
              </a:spcAft>
              <a:defRPr sz="1950" b="1">
                <a:latin typeface="PT Sans" panose="020B0503020203020204" pitchFamily="34" charset="0"/>
              </a:defRPr>
            </a:lvl1pPr>
            <a:lvl2pPr>
              <a:spcAft>
                <a:spcPts val="900"/>
              </a:spcAft>
              <a:defRPr sz="1800">
                <a:latin typeface="PT Sans" panose="020B0503020203020204" pitchFamily="34" charset="0"/>
              </a:defRPr>
            </a:lvl2pPr>
            <a:lvl3pPr>
              <a:spcAft>
                <a:spcPts val="900"/>
              </a:spcAft>
              <a:defRPr sz="1500">
                <a:latin typeface="PT Sans" panose="020B0503020203020204" pitchFamily="34" charset="0"/>
              </a:defRPr>
            </a:lvl3pPr>
            <a:lvl4pPr>
              <a:spcAft>
                <a:spcPts val="900"/>
              </a:spcAft>
              <a:defRPr sz="1350">
                <a:latin typeface="PT Sans" panose="020B0503020203020204" pitchFamily="34" charset="0"/>
              </a:defRPr>
            </a:lvl4pPr>
            <a:lvl5pPr>
              <a:spcAft>
                <a:spcPts val="900"/>
              </a:spcAft>
              <a:defRPr sz="1350">
                <a:latin typeface="PT Sans" panose="020B05030202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66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170073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1568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2190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831621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63735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857881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55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126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B023F2D-63D7-4790-8BDE-2DFA6C8EF409}"/>
              </a:ext>
            </a:extLst>
          </p:cNvPr>
          <p:cNvSpPr txBox="1"/>
          <p:nvPr/>
        </p:nvSpPr>
        <p:spPr>
          <a:xfrm>
            <a:off x="0" y="4602898"/>
            <a:ext cx="7758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FY2021 CSVI Grant Amendments</a:t>
            </a:r>
          </a:p>
          <a:p>
            <a:endParaRPr lang="en-US" sz="2400" b="1" dirty="0">
              <a:solidFill>
                <a:schemeClr val="bg1"/>
              </a:solidFill>
              <a:latin typeface="PT Sans" panose="020B0503020203020204" pitchFamily="34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Iowa Transportation Commission Workshop</a:t>
            </a:r>
          </a:p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February 9, 2021</a:t>
            </a: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671" y="221317"/>
            <a:ext cx="1476482" cy="408836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CSVI Program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240868"/>
            <a:ext cx="7886700" cy="336885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/>
            <a:r>
              <a:rPr lang="en-US" sz="1650" dirty="0"/>
              <a:t>The Commercial Service Vertical Infrastructure (CSVI) program provides funding for landside development and renovation of terminals, hangars, maintenance buildings, and fuel facilities at commercial service airports. </a:t>
            </a:r>
          </a:p>
          <a:p>
            <a:pPr lvl="0"/>
            <a:r>
              <a:rPr lang="en-US" sz="1650" dirty="0"/>
              <a:t>Appropriated funds are distributed to the commercial service airports formula with no local match required.</a:t>
            </a:r>
          </a:p>
          <a:p>
            <a:pPr lvl="2"/>
            <a:r>
              <a:rPr lang="en-US" sz="1200" dirty="0"/>
              <a:t>50% evenly split between the airports</a:t>
            </a:r>
          </a:p>
          <a:p>
            <a:pPr lvl="2"/>
            <a:r>
              <a:rPr lang="en-US" sz="1200" dirty="0"/>
              <a:t>40% based on enplanements</a:t>
            </a:r>
          </a:p>
          <a:p>
            <a:pPr lvl="2"/>
            <a:r>
              <a:rPr lang="en-US" sz="1200" dirty="0"/>
              <a:t>10% based on cargo activity</a:t>
            </a:r>
          </a:p>
          <a:p>
            <a:r>
              <a:rPr lang="en-US" sz="1800" dirty="0"/>
              <a:t>Two airports requesting to make amendments</a:t>
            </a:r>
          </a:p>
        </p:txBody>
      </p:sp>
    </p:spTree>
    <p:extLst>
      <p:ext uri="{BB962C8B-B14F-4D97-AF65-F5344CB8AC3E}">
        <p14:creationId xmlns:p14="http://schemas.microsoft.com/office/powerpoint/2010/main" val="162698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9726" y="229706"/>
            <a:ext cx="1476482" cy="408836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76773"/>
            <a:ext cx="7886700" cy="270030"/>
          </a:xfrm>
        </p:spPr>
        <p:txBody>
          <a:bodyPr>
            <a:noAutofit/>
          </a:bodyPr>
          <a:lstStyle/>
          <a:p>
            <a:r>
              <a:rPr lang="en-US" dirty="0"/>
              <a:t>CSVI Project Amendments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85609"/>
            <a:ext cx="7886700" cy="382411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r>
              <a:rPr lang="en-US" sz="1500" dirty="0"/>
              <a:t>Sioux City</a:t>
            </a:r>
          </a:p>
          <a:p>
            <a:pPr lvl="1"/>
            <a:r>
              <a:rPr lang="en-US" sz="1500" dirty="0"/>
              <a:t>Requesting to amend their CSVI grant award to include demolition of a hangar structure.</a:t>
            </a:r>
          </a:p>
          <a:p>
            <a:pPr lvl="1"/>
            <a:r>
              <a:rPr lang="en-US" sz="1500" dirty="0"/>
              <a:t>The hangar damaged during a weather event. </a:t>
            </a:r>
          </a:p>
          <a:p>
            <a:pPr lvl="1"/>
            <a:r>
              <a:rPr lang="en-US" sz="1500" dirty="0"/>
              <a:t>Requesting to utilize past years unexpended CSVI funds on the amended FY21 application. </a:t>
            </a:r>
          </a:p>
          <a:p>
            <a:r>
              <a:rPr lang="en-US" sz="1500" dirty="0"/>
              <a:t>Dubuque</a:t>
            </a:r>
          </a:p>
          <a:p>
            <a:pPr lvl="1"/>
            <a:r>
              <a:rPr lang="en-US" sz="1500" dirty="0"/>
              <a:t>Requesting to amend their CSVI grant awards to include emergency generator relocation and adding additional aviation fuel tanks.</a:t>
            </a:r>
          </a:p>
          <a:p>
            <a:pPr lvl="1"/>
            <a:r>
              <a:rPr lang="en-US" sz="1500" dirty="0"/>
              <a:t>COVID air service impacts and local project prioritization prompted the change.</a:t>
            </a:r>
          </a:p>
          <a:p>
            <a:pPr lvl="1"/>
            <a:r>
              <a:rPr lang="en-US" sz="1500" dirty="0"/>
              <a:t>Requesting to utilize past years unexpended CSVI funds on the amended FY21 application. </a:t>
            </a:r>
          </a:p>
        </p:txBody>
      </p:sp>
    </p:spTree>
    <p:extLst>
      <p:ext uri="{BB962C8B-B14F-4D97-AF65-F5344CB8AC3E}">
        <p14:creationId xmlns:p14="http://schemas.microsoft.com/office/powerpoint/2010/main" val="299772262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4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0070C0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heme1" id="{277BF777-CECD-4106-A96B-96736FDF765E}" vid="{EA539501-0BF9-4C10-B5F2-18A423E3EF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318</TotalTime>
  <Words>175</Words>
  <Application>Microsoft Office PowerPoint</Application>
  <PresentationFormat>On-screen Show (4:3)</PresentationFormat>
  <Paragraphs>21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PT Sans</vt:lpstr>
      <vt:lpstr>Theme1</vt:lpstr>
      <vt:lpstr>PowerPoint Presentation</vt:lpstr>
      <vt:lpstr>CSVI Program</vt:lpstr>
      <vt:lpstr>CSVI Project Amendments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Wright, Shane</dc:creator>
  <cp:lastModifiedBy>Anderson, Stuart</cp:lastModifiedBy>
  <cp:revision>12</cp:revision>
  <dcterms:created xsi:type="dcterms:W3CDTF">2021-01-27T12:39:45Z</dcterms:created>
  <dcterms:modified xsi:type="dcterms:W3CDTF">2021-02-01T15:52:12Z</dcterms:modified>
</cp:coreProperties>
</file>