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37512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422.0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434.1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301.0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(0.5)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(January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(57.0)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(61.3)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9,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43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February 16,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Special letting for CBIS Segment 4 is scheduled for    February 2,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January letting was about $65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9,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18353</TotalTime>
  <Words>154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1004</cp:revision>
  <cp:lastPrinted>2020-12-28T21:01:31Z</cp:lastPrinted>
  <dcterms:created xsi:type="dcterms:W3CDTF">2001-05-04T13:55:51Z</dcterms:created>
  <dcterms:modified xsi:type="dcterms:W3CDTF">2021-01-25T22:53:31Z</dcterms:modified>
</cp:coreProperties>
</file>