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096417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429.4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444.6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363.4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407.5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(44.1)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(January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(53.2)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(44.0)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8,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58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January letting was approximately $110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February 15, 2022. (Est. $100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8,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27873</TotalTime>
  <Words>129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1058</cp:revision>
  <cp:lastPrinted>2021-10-05T15:13:23Z</cp:lastPrinted>
  <dcterms:created xsi:type="dcterms:W3CDTF">2001-05-04T13:55:51Z</dcterms:created>
  <dcterms:modified xsi:type="dcterms:W3CDTF">2022-01-27T00:52:55Z</dcterms:modified>
</cp:coreProperties>
</file>