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4" r:id="rId4"/>
    <p:sldId id="270" r:id="rId5"/>
    <p:sldId id="905" r:id="rId6"/>
    <p:sldId id="257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335701</c:v>
                </c:pt>
                <c:pt idx="8">
                  <c:v>311147</c:v>
                </c:pt>
                <c:pt idx="9">
                  <c:v>330340</c:v>
                </c:pt>
                <c:pt idx="10">
                  <c:v>337303</c:v>
                </c:pt>
                <c:pt idx="11">
                  <c:v>336536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COVID-19 Transportation Impact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February 8, 2022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2/4/2022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673349" y="3723224"/>
            <a:ext cx="161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94%</a:t>
            </a:r>
          </a:p>
          <a:p>
            <a:pPr algn="ctr"/>
            <a:r>
              <a:rPr lang="en-US" sz="1400" dirty="0"/>
              <a:t>(87%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89%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893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75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84%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91% (85%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93BD9B-6717-440C-8656-A37470689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16" y="302442"/>
            <a:ext cx="8550895" cy="606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571992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December 2021)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207D0D-C7FD-49F1-8C31-44F831178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11156</TotalTime>
  <Words>107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COVID-19 Transportation Impact </vt:lpstr>
      <vt:lpstr>Overview</vt:lpstr>
      <vt:lpstr>Moody’s/CNN Recovery Index - Midwest (Pre-Pandemic = 100) As of 2/4/2022</vt:lpstr>
      <vt:lpstr>PowerPoint Presentation</vt:lpstr>
      <vt:lpstr>Monthly Passenger Counts at Iowa’s Eight Commercial Service Airports (through December 2021)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171</cp:revision>
  <cp:lastPrinted>2021-11-08T14:38:34Z</cp:lastPrinted>
  <dcterms:created xsi:type="dcterms:W3CDTF">2020-06-02T12:58:37Z</dcterms:created>
  <dcterms:modified xsi:type="dcterms:W3CDTF">2022-02-04T19:36:15Z</dcterms:modified>
</cp:coreProperties>
</file>