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sldIdLst>
    <p:sldId id="259" r:id="rId2"/>
    <p:sldId id="258" r:id="rId3"/>
    <p:sldId id="270" r:id="rId4"/>
    <p:sldId id="905" r:id="rId5"/>
    <p:sldId id="906" r:id="rId6"/>
    <p:sldId id="268" r:id="rId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53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2/7/2023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2/7/2023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2/7/2023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Transportation Trends Update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February 14, 2023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U.S. total rail carloads</a:t>
            </a:r>
          </a:p>
          <a:p>
            <a:r>
              <a:rPr lang="en-US" dirty="0"/>
              <a:t>Commercial air service passenger counts</a:t>
            </a:r>
          </a:p>
          <a:p>
            <a:r>
              <a:rPr lang="en-US" dirty="0"/>
              <a:t>Vehicular traffic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1203" y="644249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5B3741-F3DF-4027-A7DC-AB087197A7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1687"/>
            <a:ext cx="9144000" cy="6494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4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9893F6-DA04-4462-86F6-60D3ABAE9A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65966"/>
            <a:ext cx="9186857" cy="4466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8D8FE8-7F52-4E62-9A2F-1A5EA6C8E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368EA7-86CB-49A1-A474-C060F1B7C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1067"/>
            <a:ext cx="9144000" cy="621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91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26561</TotalTime>
  <Words>33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Transportation Trends Update </vt:lpstr>
      <vt:lpstr>Overview</vt:lpstr>
      <vt:lpstr>PowerPoint Presentation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Dorhout, Cindy</cp:lastModifiedBy>
  <cp:revision>218</cp:revision>
  <cp:lastPrinted>2022-10-06T13:06:52Z</cp:lastPrinted>
  <dcterms:created xsi:type="dcterms:W3CDTF">2020-06-02T12:58:37Z</dcterms:created>
  <dcterms:modified xsi:type="dcterms:W3CDTF">2023-02-07T16:02:07Z</dcterms:modified>
</cp:coreProperties>
</file>