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1" d="100"/>
          <a:sy n="111" d="100"/>
        </p:scale>
        <p:origin x="160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220798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437.4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466.9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29.5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452.5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520.8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(68.3)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(January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(50.4)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(23.4)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14,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60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January letting was approximately $80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February 21,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14,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23445</TotalTime>
  <Words>123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1062</cp:revision>
  <cp:lastPrinted>2022-11-18T16:39:28Z</cp:lastPrinted>
  <dcterms:created xsi:type="dcterms:W3CDTF">2001-05-04T13:55:51Z</dcterms:created>
  <dcterms:modified xsi:type="dcterms:W3CDTF">2023-02-06T22:46:05Z</dcterms:modified>
</cp:coreProperties>
</file>