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7F8B0-E0B7-711A-4B9D-C82D12F59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13232-4CA7-0090-2FA1-0C668EEFE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934AA-95A1-1228-960D-B3D90BF01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FA762-AC38-3E23-655A-19009B9CB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FCDB6-702D-E3BF-6AFA-EE0ADFA1D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81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D1C9-15F9-363D-E481-C3FEBA96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0453CA-A139-B04C-7299-32D3ABAD0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D6DAA-ED83-8211-5109-2C232BADB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4DB71-B6EC-DC9B-E3E9-3C8DCF3C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32D8D-80C2-FD70-2DA3-80B0F887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5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A60A4-5AC4-3B6D-1B90-AFE265CA6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E8EB6E-F696-3932-EFE4-429699E25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0957C-9490-C677-B042-4C7CEE14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9F2FD-AE47-33BE-B67D-DF1557AC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B1BCF-0AE7-A6D0-8417-55804E9A2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69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88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E4E01-23BF-94BE-6C16-F7DC6B981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D1086-C626-61F7-44EB-45462944F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61EBA-28DD-42EC-90D2-2F0B6268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37848-FFC7-AB6B-5CEA-DAB71A666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0F8ED-2DE0-4128-5A75-D58FB657A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6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1E0A4-653F-9350-109F-520BB07C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5767A-2A6E-25F2-0314-F504EA60A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2FF0C-9BD1-DDDB-BBBE-9ABDC01E3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990EF-4527-2491-4984-29DADED7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DFE95-84E3-8D10-E73A-E6FB41109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CD095-F97D-501B-568D-38CA4928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C8962-81A2-7548-10F7-E4FEAA30E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C5BC7B-4B1D-D12D-57C6-D8D4DAE21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70402C-4BB1-9503-4632-3099B630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E38EB-F3B2-6433-1B60-20479B77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30D9DC-27EF-96A8-EF05-E49B0A15C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4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9B5F6-1543-B2D2-830D-543061288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94BFD-4F0B-0049-42A3-0B16C500A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BF722-D7AC-8F94-05C2-0E91E3C4D0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91CC2-9259-932B-7473-6F4A61E129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D63540-CD21-7D65-E6B4-3B08BFE8D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73272F-E380-1AB2-173F-AC30B41AA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43F878-6867-84A4-14AA-0571597D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E969E5-8CA9-2EDB-80A8-5A75986BF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4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AC342-8929-849B-9135-5A036AE87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9B3417-84EF-F2CA-FB6F-6DCFD2F65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8B0888-13B0-F2D0-DE2C-1EF903111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F7079-C3C0-BAFF-3093-236E47F9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5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75BCA7-2EEE-F312-4128-7A8102981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AE7ED3-D500-5E61-5FC7-C8A181781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C440F7-41A8-D05D-94AE-3AB8F2A5D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9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8EE1D-015C-E130-0E1F-69C7732E9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A4222-34C5-0B5C-E68C-2C858D4BE2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7FB00-5D6A-E9E6-0060-6F3DDD9B4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3BF3D-A1C5-808A-6ADB-1A5498E25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7ECE1-B18A-CFF2-DE50-B62DA057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981EE-EBF5-A0B9-4E51-B68AE148F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2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C99FD-F464-741B-23EB-81EF46E0F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CABF2D-E358-9D29-7FF5-081E44B74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03C24-1B50-A066-9B53-A6398DD44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C04C8-F35F-69F0-5FF0-9A0E01BDD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ECDD95-AEF5-70C6-5F97-A15DEF73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57447-29E7-F3D2-403A-F29A1085D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4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6FEBF8-E6D7-677B-2E31-5009FFF1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EE8DE-33C4-BAA5-480A-C8A20AF4F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CAAAE-CB1E-3D66-DE82-9DDF1D5CBF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97E0D-3947-410D-BC8C-FA97765C6745}" type="datetimeFigureOut">
              <a:rPr lang="en-US" smtClean="0"/>
              <a:t>2/9/2024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3C229-0FB3-5D94-F73D-278F54926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6B045-F50A-292C-1B22-300D9668D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506E2-35DB-4503-9AEA-E4CA5C0575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0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CB28DF-6368-FFA5-2936-6638F8718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775233" cy="651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20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Iowa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Dorhout, Cindy</dc:creator>
  <cp:lastModifiedBy>Dorhout, Cindy</cp:lastModifiedBy>
  <cp:revision>5</cp:revision>
  <dcterms:created xsi:type="dcterms:W3CDTF">2024-02-01T14:57:35Z</dcterms:created>
  <dcterms:modified xsi:type="dcterms:W3CDTF">2024-02-13T14:47:34Z</dcterms:modified>
</cp:coreProperties>
</file>