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9" r:id="rId5"/>
  </p:sldMasterIdLst>
  <p:notesMasterIdLst>
    <p:notesMasterId r:id="rId33"/>
  </p:notesMasterIdLst>
  <p:sldIdLst>
    <p:sldId id="257" r:id="rId6"/>
    <p:sldId id="269" r:id="rId7"/>
    <p:sldId id="324" r:id="rId8"/>
    <p:sldId id="370" r:id="rId9"/>
    <p:sldId id="363" r:id="rId10"/>
    <p:sldId id="364" r:id="rId11"/>
    <p:sldId id="367" r:id="rId12"/>
    <p:sldId id="366" r:id="rId13"/>
    <p:sldId id="365" r:id="rId14"/>
    <p:sldId id="368" r:id="rId15"/>
    <p:sldId id="369" r:id="rId16"/>
    <p:sldId id="362" r:id="rId17"/>
    <p:sldId id="374" r:id="rId18"/>
    <p:sldId id="271" r:id="rId19"/>
    <p:sldId id="325" r:id="rId20"/>
    <p:sldId id="326" r:id="rId21"/>
    <p:sldId id="372" r:id="rId22"/>
    <p:sldId id="371" r:id="rId23"/>
    <p:sldId id="327" r:id="rId24"/>
    <p:sldId id="373" r:id="rId25"/>
    <p:sldId id="359" r:id="rId26"/>
    <p:sldId id="346" r:id="rId27"/>
    <p:sldId id="358" r:id="rId28"/>
    <p:sldId id="356" r:id="rId29"/>
    <p:sldId id="360" r:id="rId30"/>
    <p:sldId id="312" r:id="rId31"/>
    <p:sldId id="313" r:id="rId3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80A7F-6BB1-4AEB-9D25-D6C458978A9B}" v="1" dt="2024-02-05T13:31:49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7" autoAdjust="0"/>
    <p:restoredTop sz="77463" autoAdjust="0"/>
  </p:normalViewPr>
  <p:slideViewPr>
    <p:cSldViewPr snapToGrid="0">
      <p:cViewPr varScale="1">
        <p:scale>
          <a:sx n="84" d="100"/>
          <a:sy n="84" d="100"/>
        </p:scale>
        <p:origin x="2082" y="96"/>
      </p:cViewPr>
      <p:guideLst/>
    </p:cSldViewPr>
  </p:slideViewPr>
  <p:outlineViewPr>
    <p:cViewPr>
      <p:scale>
        <a:sx n="33" d="100"/>
        <a:sy n="33" d="100"/>
      </p:scale>
      <p:origin x="0" y="-60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30" d="100"/>
          <a:sy n="30" d="100"/>
        </p:scale>
        <p:origin x="4128" y="-49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ubauer, Scott" userId="a7e9a9af-a98c-4960-bcc6-a35ae229bb6f" providerId="ADAL" clId="{AF080A7F-6BB1-4AEB-9D25-D6C458978A9B}"/>
    <pc:docChg chg="undo custSel addSld delSld modSld">
      <pc:chgData name="Neubauer, Scott" userId="a7e9a9af-a98c-4960-bcc6-a35ae229bb6f" providerId="ADAL" clId="{AF080A7F-6BB1-4AEB-9D25-D6C458978A9B}" dt="2024-02-05T21:38:42.486" v="990" actId="20577"/>
      <pc:docMkLst>
        <pc:docMk/>
      </pc:docMkLst>
      <pc:sldChg chg="modSp mod">
        <pc:chgData name="Neubauer, Scott" userId="a7e9a9af-a98c-4960-bcc6-a35ae229bb6f" providerId="ADAL" clId="{AF080A7F-6BB1-4AEB-9D25-D6C458978A9B}" dt="2024-01-12T17:27:34.706" v="10" actId="20577"/>
        <pc:sldMkLst>
          <pc:docMk/>
          <pc:sldMk cId="2095332901" sldId="257"/>
        </pc:sldMkLst>
        <pc:spChg chg="mod">
          <ac:chgData name="Neubauer, Scott" userId="a7e9a9af-a98c-4960-bcc6-a35ae229bb6f" providerId="ADAL" clId="{AF080A7F-6BB1-4AEB-9D25-D6C458978A9B}" dt="2024-01-12T17:27:34.706" v="10" actId="20577"/>
          <ac:spMkLst>
            <pc:docMk/>
            <pc:sldMk cId="2095332901" sldId="257"/>
            <ac:spMk id="3" creationId="{00000000-0000-0000-0000-000000000000}"/>
          </ac:spMkLst>
        </pc:spChg>
      </pc:sldChg>
      <pc:sldChg chg="modSp mod modNotesTx">
        <pc:chgData name="Neubauer, Scott" userId="a7e9a9af-a98c-4960-bcc6-a35ae229bb6f" providerId="ADAL" clId="{AF080A7F-6BB1-4AEB-9D25-D6C458978A9B}" dt="2024-01-19T15:57:28.636" v="846" actId="20577"/>
        <pc:sldMkLst>
          <pc:docMk/>
          <pc:sldMk cId="2410989778" sldId="271"/>
        </pc:sldMkLst>
        <pc:spChg chg="mod">
          <ac:chgData name="Neubauer, Scott" userId="a7e9a9af-a98c-4960-bcc6-a35ae229bb6f" providerId="ADAL" clId="{AF080A7F-6BB1-4AEB-9D25-D6C458978A9B}" dt="2024-01-19T15:57:28.636" v="846" actId="20577"/>
          <ac:spMkLst>
            <pc:docMk/>
            <pc:sldMk cId="2410989778" sldId="271"/>
            <ac:spMk id="5" creationId="{00000000-0000-0000-0000-000000000000}"/>
          </ac:spMkLst>
        </pc:spChg>
      </pc:sldChg>
      <pc:sldChg chg="del">
        <pc:chgData name="Neubauer, Scott" userId="a7e9a9af-a98c-4960-bcc6-a35ae229bb6f" providerId="ADAL" clId="{AF080A7F-6BB1-4AEB-9D25-D6C458978A9B}" dt="2024-01-26T19:12:37.072" v="907" actId="2696"/>
        <pc:sldMkLst>
          <pc:docMk/>
          <pc:sldMk cId="4037468676" sldId="297"/>
        </pc:sldMkLst>
      </pc:sldChg>
      <pc:sldChg chg="del">
        <pc:chgData name="Neubauer, Scott" userId="a7e9a9af-a98c-4960-bcc6-a35ae229bb6f" providerId="ADAL" clId="{AF080A7F-6BB1-4AEB-9D25-D6C458978A9B}" dt="2024-01-26T19:12:42.308" v="908" actId="2696"/>
        <pc:sldMkLst>
          <pc:docMk/>
          <pc:sldMk cId="904848324" sldId="299"/>
        </pc:sldMkLst>
      </pc:sldChg>
      <pc:sldChg chg="modSp mod modNotesTx">
        <pc:chgData name="Neubauer, Scott" userId="a7e9a9af-a98c-4960-bcc6-a35ae229bb6f" providerId="ADAL" clId="{AF080A7F-6BB1-4AEB-9D25-D6C458978A9B}" dt="2024-02-05T21:38:42.486" v="990" actId="20577"/>
        <pc:sldMkLst>
          <pc:docMk/>
          <pc:sldMk cId="3743679080" sldId="312"/>
        </pc:sldMkLst>
        <pc:spChg chg="mod">
          <ac:chgData name="Neubauer, Scott" userId="a7e9a9af-a98c-4960-bcc6-a35ae229bb6f" providerId="ADAL" clId="{AF080A7F-6BB1-4AEB-9D25-D6C458978A9B}" dt="2024-02-05T21:38:42.486" v="990" actId="20577"/>
          <ac:spMkLst>
            <pc:docMk/>
            <pc:sldMk cId="3743679080" sldId="312"/>
            <ac:spMk id="9" creationId="{00000000-0000-0000-0000-000000000000}"/>
          </ac:spMkLst>
        </pc:spChg>
      </pc:sldChg>
      <pc:sldChg chg="del">
        <pc:chgData name="Neubauer, Scott" userId="a7e9a9af-a98c-4960-bcc6-a35ae229bb6f" providerId="ADAL" clId="{AF080A7F-6BB1-4AEB-9D25-D6C458978A9B}" dt="2024-01-26T19:12:31.165" v="906" actId="2696"/>
        <pc:sldMkLst>
          <pc:docMk/>
          <pc:sldMk cId="3959973587" sldId="314"/>
        </pc:sldMkLst>
      </pc:sldChg>
      <pc:sldChg chg="del">
        <pc:chgData name="Neubauer, Scott" userId="a7e9a9af-a98c-4960-bcc6-a35ae229bb6f" providerId="ADAL" clId="{AF080A7F-6BB1-4AEB-9D25-D6C458978A9B}" dt="2024-01-26T19:12:31.165" v="906" actId="2696"/>
        <pc:sldMkLst>
          <pc:docMk/>
          <pc:sldMk cId="2967010409" sldId="317"/>
        </pc:sldMkLst>
      </pc:sldChg>
      <pc:sldChg chg="del">
        <pc:chgData name="Neubauer, Scott" userId="a7e9a9af-a98c-4960-bcc6-a35ae229bb6f" providerId="ADAL" clId="{AF080A7F-6BB1-4AEB-9D25-D6C458978A9B}" dt="2024-01-26T19:12:31.165" v="906" actId="2696"/>
        <pc:sldMkLst>
          <pc:docMk/>
          <pc:sldMk cId="1989655934" sldId="318"/>
        </pc:sldMkLst>
      </pc:sldChg>
      <pc:sldChg chg="del">
        <pc:chgData name="Neubauer, Scott" userId="a7e9a9af-a98c-4960-bcc6-a35ae229bb6f" providerId="ADAL" clId="{AF080A7F-6BB1-4AEB-9D25-D6C458978A9B}" dt="2024-01-26T19:12:31.165" v="906" actId="2696"/>
        <pc:sldMkLst>
          <pc:docMk/>
          <pc:sldMk cId="419035830" sldId="319"/>
        </pc:sldMkLst>
      </pc:sldChg>
      <pc:sldChg chg="del">
        <pc:chgData name="Neubauer, Scott" userId="a7e9a9af-a98c-4960-bcc6-a35ae229bb6f" providerId="ADAL" clId="{AF080A7F-6BB1-4AEB-9D25-D6C458978A9B}" dt="2024-01-26T19:12:31.165" v="906" actId="2696"/>
        <pc:sldMkLst>
          <pc:docMk/>
          <pc:sldMk cId="1611037708" sldId="323"/>
        </pc:sldMkLst>
      </pc:sldChg>
      <pc:sldChg chg="modNotesTx">
        <pc:chgData name="Neubauer, Scott" userId="a7e9a9af-a98c-4960-bcc6-a35ae229bb6f" providerId="ADAL" clId="{AF080A7F-6BB1-4AEB-9D25-D6C458978A9B}" dt="2024-01-12T18:34:30.363" v="49" actId="20577"/>
        <pc:sldMkLst>
          <pc:docMk/>
          <pc:sldMk cId="74495784" sldId="326"/>
        </pc:sldMkLst>
      </pc:sldChg>
      <pc:sldChg chg="del">
        <pc:chgData name="Neubauer, Scott" userId="a7e9a9af-a98c-4960-bcc6-a35ae229bb6f" providerId="ADAL" clId="{AF080A7F-6BB1-4AEB-9D25-D6C458978A9B}" dt="2024-01-26T19:12:31.165" v="906" actId="2696"/>
        <pc:sldMkLst>
          <pc:docMk/>
          <pc:sldMk cId="427535125" sldId="331"/>
        </pc:sldMkLst>
      </pc:sldChg>
      <pc:sldChg chg="del">
        <pc:chgData name="Neubauer, Scott" userId="a7e9a9af-a98c-4960-bcc6-a35ae229bb6f" providerId="ADAL" clId="{AF080A7F-6BB1-4AEB-9D25-D6C458978A9B}" dt="2024-01-26T19:12:42.308" v="908" actId="2696"/>
        <pc:sldMkLst>
          <pc:docMk/>
          <pc:sldMk cId="219186459" sldId="343"/>
        </pc:sldMkLst>
      </pc:sldChg>
      <pc:sldChg chg="addSp delSp mod modNotesTx">
        <pc:chgData name="Neubauer, Scott" userId="a7e9a9af-a98c-4960-bcc6-a35ae229bb6f" providerId="ADAL" clId="{AF080A7F-6BB1-4AEB-9D25-D6C458978A9B}" dt="2024-01-19T15:38:42.058" v="765" actId="22"/>
        <pc:sldMkLst>
          <pc:docMk/>
          <pc:sldMk cId="70494246" sldId="356"/>
        </pc:sldMkLst>
        <pc:picChg chg="del">
          <ac:chgData name="Neubauer, Scott" userId="a7e9a9af-a98c-4960-bcc6-a35ae229bb6f" providerId="ADAL" clId="{AF080A7F-6BB1-4AEB-9D25-D6C458978A9B}" dt="2024-01-12T19:09:52.399" v="55" actId="478"/>
          <ac:picMkLst>
            <pc:docMk/>
            <pc:sldMk cId="70494246" sldId="356"/>
            <ac:picMk id="2" creationId="{34AF71A2-39A6-41ED-845B-99F4286887ED}"/>
          </ac:picMkLst>
        </pc:picChg>
        <pc:picChg chg="add del">
          <ac:chgData name="Neubauer, Scott" userId="a7e9a9af-a98c-4960-bcc6-a35ae229bb6f" providerId="ADAL" clId="{AF080A7F-6BB1-4AEB-9D25-D6C458978A9B}" dt="2024-01-19T15:38:40.663" v="764" actId="478"/>
          <ac:picMkLst>
            <pc:docMk/>
            <pc:sldMk cId="70494246" sldId="356"/>
            <ac:picMk id="3" creationId="{B4F808C1-B177-7EA7-CB8D-842A58FBBE6A}"/>
          </ac:picMkLst>
        </pc:picChg>
        <pc:picChg chg="add del">
          <ac:chgData name="Neubauer, Scott" userId="a7e9a9af-a98c-4960-bcc6-a35ae229bb6f" providerId="ADAL" clId="{AF080A7F-6BB1-4AEB-9D25-D6C458978A9B}" dt="2024-01-16T13:36:00.032" v="66" actId="478"/>
          <ac:picMkLst>
            <pc:docMk/>
            <pc:sldMk cId="70494246" sldId="356"/>
            <ac:picMk id="4" creationId="{9BDFFBBB-4B92-1D56-4A12-C5673863BE22}"/>
          </ac:picMkLst>
        </pc:picChg>
        <pc:picChg chg="add">
          <ac:chgData name="Neubauer, Scott" userId="a7e9a9af-a98c-4960-bcc6-a35ae229bb6f" providerId="ADAL" clId="{AF080A7F-6BB1-4AEB-9D25-D6C458978A9B}" dt="2024-01-19T15:38:42.058" v="765" actId="22"/>
          <ac:picMkLst>
            <pc:docMk/>
            <pc:sldMk cId="70494246" sldId="356"/>
            <ac:picMk id="4" creationId="{E46BB376-11DD-2C37-63F4-B558F62077F6}"/>
          </ac:picMkLst>
        </pc:picChg>
      </pc:sldChg>
      <pc:sldChg chg="addSp delSp mod modNotesTx">
        <pc:chgData name="Neubauer, Scott" userId="a7e9a9af-a98c-4960-bcc6-a35ae229bb6f" providerId="ADAL" clId="{AF080A7F-6BB1-4AEB-9D25-D6C458978A9B}" dt="2024-01-19T15:38:22.361" v="763" actId="22"/>
        <pc:sldMkLst>
          <pc:docMk/>
          <pc:sldMk cId="4099590529" sldId="358"/>
        </pc:sldMkLst>
        <pc:picChg chg="del">
          <ac:chgData name="Neubauer, Scott" userId="a7e9a9af-a98c-4960-bcc6-a35ae229bb6f" providerId="ADAL" clId="{AF080A7F-6BB1-4AEB-9D25-D6C458978A9B}" dt="2024-01-12T19:09:19.336" v="53" actId="478"/>
          <ac:picMkLst>
            <pc:docMk/>
            <pc:sldMk cId="4099590529" sldId="358"/>
            <ac:picMk id="2" creationId="{88CFEE06-66AB-4C29-8DC6-04FE4023ADAA}"/>
          </ac:picMkLst>
        </pc:picChg>
        <pc:picChg chg="add del">
          <ac:chgData name="Neubauer, Scott" userId="a7e9a9af-a98c-4960-bcc6-a35ae229bb6f" providerId="ADAL" clId="{AF080A7F-6BB1-4AEB-9D25-D6C458978A9B}" dt="2024-01-19T15:38:20.821" v="762" actId="478"/>
          <ac:picMkLst>
            <pc:docMk/>
            <pc:sldMk cId="4099590529" sldId="358"/>
            <ac:picMk id="3" creationId="{01EDB5CF-84ED-B6D6-4682-11005A9B11EB}"/>
          </ac:picMkLst>
        </pc:picChg>
        <pc:picChg chg="add">
          <ac:chgData name="Neubauer, Scott" userId="a7e9a9af-a98c-4960-bcc6-a35ae229bb6f" providerId="ADAL" clId="{AF080A7F-6BB1-4AEB-9D25-D6C458978A9B}" dt="2024-01-19T15:38:22.361" v="763" actId="22"/>
          <ac:picMkLst>
            <pc:docMk/>
            <pc:sldMk cId="4099590529" sldId="358"/>
            <ac:picMk id="4" creationId="{57339B21-4F0C-9EE4-8A3B-9B6AD60F1754}"/>
          </ac:picMkLst>
        </pc:picChg>
        <pc:picChg chg="add del">
          <ac:chgData name="Neubauer, Scott" userId="a7e9a9af-a98c-4960-bcc6-a35ae229bb6f" providerId="ADAL" clId="{AF080A7F-6BB1-4AEB-9D25-D6C458978A9B}" dt="2024-01-16T13:35:36.299" v="64" actId="478"/>
          <ac:picMkLst>
            <pc:docMk/>
            <pc:sldMk cId="4099590529" sldId="358"/>
            <ac:picMk id="4" creationId="{79413C9C-978E-6ED6-A376-969D1F3299C5}"/>
          </ac:picMkLst>
        </pc:picChg>
      </pc:sldChg>
      <pc:sldChg chg="modNotesTx">
        <pc:chgData name="Neubauer, Scott" userId="a7e9a9af-a98c-4960-bcc6-a35ae229bb6f" providerId="ADAL" clId="{AF080A7F-6BB1-4AEB-9D25-D6C458978A9B}" dt="2024-02-05T13:31:01.982" v="982" actId="20577"/>
        <pc:sldMkLst>
          <pc:docMk/>
          <pc:sldMk cId="135209468" sldId="359"/>
        </pc:sldMkLst>
      </pc:sldChg>
      <pc:sldChg chg="addSp delSp mod modNotesTx">
        <pc:chgData name="Neubauer, Scott" userId="a7e9a9af-a98c-4960-bcc6-a35ae229bb6f" providerId="ADAL" clId="{AF080A7F-6BB1-4AEB-9D25-D6C458978A9B}" dt="2024-01-19T17:43:44.567" v="853" actId="22"/>
        <pc:sldMkLst>
          <pc:docMk/>
          <pc:sldMk cId="3461607339" sldId="360"/>
        </pc:sldMkLst>
        <pc:picChg chg="add del">
          <ac:chgData name="Neubauer, Scott" userId="a7e9a9af-a98c-4960-bcc6-a35ae229bb6f" providerId="ADAL" clId="{AF080A7F-6BB1-4AEB-9D25-D6C458978A9B}" dt="2024-01-19T15:38:52.850" v="766" actId="478"/>
          <ac:picMkLst>
            <pc:docMk/>
            <pc:sldMk cId="3461607339" sldId="360"/>
            <ac:picMk id="3" creationId="{60C03D80-1013-37D4-0CEF-E8AA20A734C3}"/>
          </ac:picMkLst>
        </pc:picChg>
        <pc:picChg chg="del">
          <ac:chgData name="Neubauer, Scott" userId="a7e9a9af-a98c-4960-bcc6-a35ae229bb6f" providerId="ADAL" clId="{AF080A7F-6BB1-4AEB-9D25-D6C458978A9B}" dt="2024-01-12T19:12:23.264" v="59" actId="478"/>
          <ac:picMkLst>
            <pc:docMk/>
            <pc:sldMk cId="3461607339" sldId="360"/>
            <ac:picMk id="3" creationId="{698C754C-CCD6-4C93-BA37-1CDC65AD08B6}"/>
          </ac:picMkLst>
        </pc:picChg>
        <pc:picChg chg="add del">
          <ac:chgData name="Neubauer, Scott" userId="a7e9a9af-a98c-4960-bcc6-a35ae229bb6f" providerId="ADAL" clId="{AF080A7F-6BB1-4AEB-9D25-D6C458978A9B}" dt="2024-01-16T13:36:11.947" v="68" actId="478"/>
          <ac:picMkLst>
            <pc:docMk/>
            <pc:sldMk cId="3461607339" sldId="360"/>
            <ac:picMk id="4" creationId="{54A4A953-D272-2643-C852-32C069B59239}"/>
          </ac:picMkLst>
        </pc:picChg>
        <pc:picChg chg="add del">
          <ac:chgData name="Neubauer, Scott" userId="a7e9a9af-a98c-4960-bcc6-a35ae229bb6f" providerId="ADAL" clId="{AF080A7F-6BB1-4AEB-9D25-D6C458978A9B}" dt="2024-01-19T17:43:42.766" v="852" actId="478"/>
          <ac:picMkLst>
            <pc:docMk/>
            <pc:sldMk cId="3461607339" sldId="360"/>
            <ac:picMk id="4" creationId="{7B717B2B-8FF0-D596-FFE2-130E7FD33172}"/>
          </ac:picMkLst>
        </pc:picChg>
        <pc:picChg chg="add">
          <ac:chgData name="Neubauer, Scott" userId="a7e9a9af-a98c-4960-bcc6-a35ae229bb6f" providerId="ADAL" clId="{AF080A7F-6BB1-4AEB-9D25-D6C458978A9B}" dt="2024-01-19T17:43:44.567" v="853" actId="22"/>
          <ac:picMkLst>
            <pc:docMk/>
            <pc:sldMk cId="3461607339" sldId="360"/>
            <ac:picMk id="8" creationId="{0863F65E-EE79-9949-620D-12C2E4BB45EE}"/>
          </ac:picMkLst>
        </pc:picChg>
      </pc:sldChg>
      <pc:sldChg chg="del">
        <pc:chgData name="Neubauer, Scott" userId="a7e9a9af-a98c-4960-bcc6-a35ae229bb6f" providerId="ADAL" clId="{AF080A7F-6BB1-4AEB-9D25-D6C458978A9B}" dt="2024-01-26T19:12:31.165" v="906" actId="2696"/>
        <pc:sldMkLst>
          <pc:docMk/>
          <pc:sldMk cId="2781228001" sldId="361"/>
        </pc:sldMkLst>
      </pc:sldChg>
      <pc:sldChg chg="mod modShow">
        <pc:chgData name="Neubauer, Scott" userId="a7e9a9af-a98c-4960-bcc6-a35ae229bb6f" providerId="ADAL" clId="{AF080A7F-6BB1-4AEB-9D25-D6C458978A9B}" dt="2024-01-12T17:45:59.209" v="18" actId="729"/>
        <pc:sldMkLst>
          <pc:docMk/>
          <pc:sldMk cId="3804192912" sldId="362"/>
        </pc:sldMkLst>
      </pc:sldChg>
      <pc:sldChg chg="modNotesTx">
        <pc:chgData name="Neubauer, Scott" userId="a7e9a9af-a98c-4960-bcc6-a35ae229bb6f" providerId="ADAL" clId="{AF080A7F-6BB1-4AEB-9D25-D6C458978A9B}" dt="2024-01-19T15:22:55.677" v="761" actId="20577"/>
        <pc:sldMkLst>
          <pc:docMk/>
          <pc:sldMk cId="2027300300" sldId="371"/>
        </pc:sldMkLst>
      </pc:sldChg>
      <pc:sldChg chg="modNotesTx">
        <pc:chgData name="Neubauer, Scott" userId="a7e9a9af-a98c-4960-bcc6-a35ae229bb6f" providerId="ADAL" clId="{AF080A7F-6BB1-4AEB-9D25-D6C458978A9B}" dt="2024-01-12T18:43:43.080" v="51" actId="6549"/>
        <pc:sldMkLst>
          <pc:docMk/>
          <pc:sldMk cId="2374079387" sldId="372"/>
        </pc:sldMkLst>
      </pc:sldChg>
      <pc:sldChg chg="addSp delSp modSp add mod modShow">
        <pc:chgData name="Neubauer, Scott" userId="a7e9a9af-a98c-4960-bcc6-a35ae229bb6f" providerId="ADAL" clId="{AF080A7F-6BB1-4AEB-9D25-D6C458978A9B}" dt="2024-01-12T17:46:01.771" v="19" actId="729"/>
        <pc:sldMkLst>
          <pc:docMk/>
          <pc:sldMk cId="1213099101" sldId="374"/>
        </pc:sldMkLst>
        <pc:spChg chg="add mod">
          <ac:chgData name="Neubauer, Scott" userId="a7e9a9af-a98c-4960-bcc6-a35ae229bb6f" providerId="ADAL" clId="{AF080A7F-6BB1-4AEB-9D25-D6C458978A9B}" dt="2024-01-12T17:44:54.635" v="17" actId="2085"/>
          <ac:spMkLst>
            <pc:docMk/>
            <pc:sldMk cId="1213099101" sldId="374"/>
            <ac:spMk id="6" creationId="{3A3D1EAC-DF1F-5776-FB2C-15B1732188E1}"/>
          </ac:spMkLst>
        </pc:spChg>
        <pc:picChg chg="del">
          <ac:chgData name="Neubauer, Scott" userId="a7e9a9af-a98c-4960-bcc6-a35ae229bb6f" providerId="ADAL" clId="{AF080A7F-6BB1-4AEB-9D25-D6C458978A9B}" dt="2024-01-12T17:43:40.064" v="12" actId="478"/>
          <ac:picMkLst>
            <pc:docMk/>
            <pc:sldMk cId="1213099101" sldId="374"/>
            <ac:picMk id="3" creationId="{6848E6F8-D333-4ECD-BC07-62219F063582}"/>
          </ac:picMkLst>
        </pc:picChg>
        <pc:picChg chg="add">
          <ac:chgData name="Neubauer, Scott" userId="a7e9a9af-a98c-4960-bcc6-a35ae229bb6f" providerId="ADAL" clId="{AF080A7F-6BB1-4AEB-9D25-D6C458978A9B}" dt="2024-01-12T17:43:42.335" v="13" actId="22"/>
          <ac:picMkLst>
            <pc:docMk/>
            <pc:sldMk cId="1213099101" sldId="374"/>
            <ac:picMk id="5" creationId="{76DDDE02-AF5A-C225-43FE-04E8E97014A1}"/>
          </ac:picMkLst>
        </pc:picChg>
      </pc:sldChg>
    </pc:docChg>
  </pc:docChgLst>
  <pc:docChgLst>
    <pc:chgData name="Neubauer, Scott" userId="a7e9a9af-a98c-4960-bcc6-a35ae229bb6f" providerId="ADAL" clId="{CB45FAC5-1DE3-4F46-B99F-0EBAD76DC8E5}"/>
    <pc:docChg chg="custSel addSld modSld sldOrd">
      <pc:chgData name="Neubauer, Scott" userId="a7e9a9af-a98c-4960-bcc6-a35ae229bb6f" providerId="ADAL" clId="{CB45FAC5-1DE3-4F46-B99F-0EBAD76DC8E5}" dt="2023-09-28T12:26:11.110" v="190" actId="1076"/>
      <pc:docMkLst>
        <pc:docMk/>
      </pc:docMkLst>
      <pc:sldChg chg="modSp mod">
        <pc:chgData name="Neubauer, Scott" userId="a7e9a9af-a98c-4960-bcc6-a35ae229bb6f" providerId="ADAL" clId="{CB45FAC5-1DE3-4F46-B99F-0EBAD76DC8E5}" dt="2023-09-27T12:41:50.902" v="5" actId="1076"/>
        <pc:sldMkLst>
          <pc:docMk/>
          <pc:sldMk cId="2410989778" sldId="271"/>
        </pc:sldMkLst>
        <pc:spChg chg="mod">
          <ac:chgData name="Neubauer, Scott" userId="a7e9a9af-a98c-4960-bcc6-a35ae229bb6f" providerId="ADAL" clId="{CB45FAC5-1DE3-4F46-B99F-0EBAD76DC8E5}" dt="2023-09-27T12:41:50.902" v="5" actId="1076"/>
          <ac:spMkLst>
            <pc:docMk/>
            <pc:sldMk cId="2410989778" sldId="271"/>
            <ac:spMk id="5" creationId="{00000000-0000-0000-0000-000000000000}"/>
          </ac:spMkLst>
        </pc:spChg>
      </pc:sldChg>
      <pc:sldChg chg="ord">
        <pc:chgData name="Neubauer, Scott" userId="a7e9a9af-a98c-4960-bcc6-a35ae229bb6f" providerId="ADAL" clId="{CB45FAC5-1DE3-4F46-B99F-0EBAD76DC8E5}" dt="2023-09-27T12:35:35.436" v="1"/>
        <pc:sldMkLst>
          <pc:docMk/>
          <pc:sldMk cId="3192266725" sldId="367"/>
        </pc:sldMkLst>
      </pc:sldChg>
      <pc:sldChg chg="addSp delSp modSp mod">
        <pc:chgData name="Neubauer, Scott" userId="a7e9a9af-a98c-4960-bcc6-a35ae229bb6f" providerId="ADAL" clId="{CB45FAC5-1DE3-4F46-B99F-0EBAD76DC8E5}" dt="2023-09-28T12:26:11.110" v="190" actId="1076"/>
        <pc:sldMkLst>
          <pc:docMk/>
          <pc:sldMk cId="2027300300" sldId="371"/>
        </pc:sldMkLst>
        <pc:picChg chg="del">
          <ac:chgData name="Neubauer, Scott" userId="a7e9a9af-a98c-4960-bcc6-a35ae229bb6f" providerId="ADAL" clId="{CB45FAC5-1DE3-4F46-B99F-0EBAD76DC8E5}" dt="2023-09-28T12:25:46.050" v="187" actId="478"/>
          <ac:picMkLst>
            <pc:docMk/>
            <pc:sldMk cId="2027300300" sldId="371"/>
            <ac:picMk id="2" creationId="{FB7CDA10-450A-CEF1-830D-9D1235643588}"/>
          </ac:picMkLst>
        </pc:picChg>
        <pc:picChg chg="add mod">
          <ac:chgData name="Neubauer, Scott" userId="a7e9a9af-a98c-4960-bcc6-a35ae229bb6f" providerId="ADAL" clId="{CB45FAC5-1DE3-4F46-B99F-0EBAD76DC8E5}" dt="2023-09-28T12:26:11.110" v="190" actId="1076"/>
          <ac:picMkLst>
            <pc:docMk/>
            <pc:sldMk cId="2027300300" sldId="371"/>
            <ac:picMk id="3" creationId="{3B65C9C1-01C6-05DB-CCD2-1F1A2F7F60B0}"/>
          </ac:picMkLst>
        </pc:picChg>
      </pc:sldChg>
      <pc:sldChg chg="addSp delSp modSp add mod modNotesTx">
        <pc:chgData name="Neubauer, Scott" userId="a7e9a9af-a98c-4960-bcc6-a35ae229bb6f" providerId="ADAL" clId="{CB45FAC5-1DE3-4F46-B99F-0EBAD76DC8E5}" dt="2023-09-27T16:29:08.711" v="186" actId="20577"/>
        <pc:sldMkLst>
          <pc:docMk/>
          <pc:sldMk cId="3367944856" sldId="373"/>
        </pc:sldMkLst>
        <pc:picChg chg="del">
          <ac:chgData name="Neubauer, Scott" userId="a7e9a9af-a98c-4960-bcc6-a35ae229bb6f" providerId="ADAL" clId="{CB45FAC5-1DE3-4F46-B99F-0EBAD76DC8E5}" dt="2023-09-27T16:08:02.486" v="7" actId="478"/>
          <ac:picMkLst>
            <pc:docMk/>
            <pc:sldMk cId="3367944856" sldId="373"/>
            <ac:picMk id="2" creationId="{E3ACBB98-EF80-3FFB-86C0-DE9CAF70771F}"/>
          </ac:picMkLst>
        </pc:picChg>
        <pc:picChg chg="add mod">
          <ac:chgData name="Neubauer, Scott" userId="a7e9a9af-a98c-4960-bcc6-a35ae229bb6f" providerId="ADAL" clId="{CB45FAC5-1DE3-4F46-B99F-0EBAD76DC8E5}" dt="2023-09-27T16:08:31.023" v="11" actId="1076"/>
          <ac:picMkLst>
            <pc:docMk/>
            <pc:sldMk cId="3367944856" sldId="373"/>
            <ac:picMk id="3" creationId="{D6994E1A-F37E-CB37-6320-34A81EFFA4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3285788" y="9372600"/>
            <a:ext cx="33737551" cy="25303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89631" tIns="94816" rIns="189631" bIns="94816"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05250" y="71223188"/>
            <a:ext cx="3105150" cy="3762375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F98B3D87-7521-4DF1-AD4A-3B019067C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96B2816D-D77F-41CB-9FF1-66B0493D1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8222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Epoxy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2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Epoxy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178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32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178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06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2997543" y="34675763"/>
            <a:ext cx="33449305" cy="5557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2588 bridges</a:t>
            </a:r>
            <a:r>
              <a:rPr lang="en-US" baseline="0" dirty="0"/>
              <a:t> on the NHS.</a:t>
            </a:r>
            <a:r>
              <a:rPr lang="en-US" dirty="0"/>
              <a:t> </a:t>
            </a:r>
            <a:r>
              <a:rPr lang="en-US" baseline="0" dirty="0"/>
              <a:t> </a:t>
            </a:r>
            <a:r>
              <a:rPr lang="en-US" dirty="0"/>
              <a:t>26 total </a:t>
            </a:r>
            <a:r>
              <a:rPr lang="en-US" baseline="0" dirty="0"/>
              <a:t> Poor.</a:t>
            </a:r>
            <a:r>
              <a:rPr lang="en-US" dirty="0"/>
              <a:t>  12 Poor on NHS. 716</a:t>
            </a:r>
            <a:r>
              <a:rPr lang="en-US" baseline="0" dirty="0"/>
              <a:t> interstate bridges.</a:t>
            </a:r>
            <a:r>
              <a:rPr lang="en-US" dirty="0"/>
              <a:t> </a:t>
            </a:r>
            <a:r>
              <a:rPr lang="en-US" baseline="0" dirty="0"/>
              <a:t> </a:t>
            </a:r>
            <a:r>
              <a:rPr lang="en-US" dirty="0"/>
              <a:t>3458</a:t>
            </a:r>
            <a:r>
              <a:rPr lang="en-US" baseline="0" dirty="0"/>
              <a:t> non-interstate bridges. </a:t>
            </a:r>
            <a:r>
              <a:rPr lang="en-US" dirty="0"/>
              <a:t>4174</a:t>
            </a:r>
            <a:r>
              <a:rPr lang="en-US" baseline="0" dirty="0"/>
              <a:t> total bridges.</a:t>
            </a:r>
          </a:p>
          <a:p>
            <a:r>
              <a:rPr lang="en-US" baseline="0" dirty="0"/>
              <a:t>Make comment that there are 23,862 bridges statewide. Iowa’s status as number one state with the most Poor/SD bridges (4551) due to local bridges.</a:t>
            </a:r>
          </a:p>
          <a:p>
            <a:r>
              <a:rPr lang="en-US" baseline="0" dirty="0"/>
              <a:t>17.0% of bridges are on the interstate. 25.3% of the total deck area in on the interstate.</a:t>
            </a:r>
          </a:p>
          <a:p>
            <a:r>
              <a:rPr lang="en-US" baseline="0" dirty="0"/>
              <a:t>$9 billion to replace in-kind. $425/ft^2 vs $200/ft^2</a:t>
            </a:r>
          </a:p>
          <a:p>
            <a:r>
              <a:rPr lang="en-US" baseline="0" dirty="0"/>
              <a:t>The Des Moines River bridge on I-235 has the highest VPD at 89,000.</a:t>
            </a:r>
          </a:p>
          <a:p>
            <a:endParaRPr lang="en-US" baseline="0" dirty="0"/>
          </a:p>
          <a:p>
            <a:r>
              <a:rPr lang="en-US" baseline="0" dirty="0"/>
              <a:t>Football field is 57,600ft^2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D94C3-48FD-4733-A473-71BDE509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6368"/>
            <a:ext cx="7010400" cy="110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33737551" cy="50687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Discuss inspection and how we arrive at Good, Fair, and Poor.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39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2"/>
            <a:ext cx="33737550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Updated from 2023 submittal</a:t>
            </a:r>
          </a:p>
          <a:p>
            <a:r>
              <a:rPr lang="en-US" dirty="0"/>
              <a:t>Rhode Island only has 780 bridges and 120 are Poor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0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2"/>
            <a:ext cx="33737550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Updated from 2023 submittal.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2"/>
            <a:ext cx="33737550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Updated from 2023 submittal. 4 Poor interstate bridges have been repaired or replaced. 1 Poor interstate bridge is programmed for replacement in 2028.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46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5106429"/>
            <a:ext cx="33737551" cy="129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from 2023 submittal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B4923-59B7-4BAA-9AA0-1869C1D9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8306"/>
            <a:ext cx="7010400" cy="7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9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61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5106429"/>
            <a:ext cx="33737551" cy="129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2023 submittal. Average age of the 18 bridges replaced in the 2020’s was 55 years. The remaining 6 bridges built in the 2020’s were not replacements.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B4923-59B7-4BAA-9AA0-1869C1D9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8306"/>
            <a:ext cx="7010400" cy="7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943142"/>
            <a:ext cx="33737551" cy="1114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Only 26 Poor bridges in 2023. 4 border bridges are Poor.  Only 22 shown on map due to 4 being replaced or repaired, 19 are programmed. All but 3 are programmed for replacement or repair. </a:t>
            </a:r>
          </a:p>
          <a:p>
            <a:r>
              <a:rPr lang="en-US" dirty="0"/>
              <a:t>Poor bridges statewide = 4551, down from 4599 in 2022.</a:t>
            </a:r>
          </a:p>
          <a:p>
            <a:r>
              <a:rPr lang="en-US" dirty="0"/>
              <a:t>3 posted poor bridges (2 border, 1 state park). 1 closed has been opened after repairs.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704B6-00C4-485E-990A-F2FBC803A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3546"/>
            <a:ext cx="7010400" cy="5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66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33737551" cy="166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898 Steel Girder Bridges</a:t>
            </a:r>
          </a:p>
          <a:p>
            <a:r>
              <a:rPr lang="en-US" dirty="0"/>
              <a:t>1868 PPCB bridges</a:t>
            </a:r>
          </a:p>
          <a:p>
            <a:r>
              <a:rPr lang="en-US" dirty="0"/>
              <a:t>562 Slab bridges</a:t>
            </a:r>
          </a:p>
          <a:p>
            <a:pPr defTabSz="881261">
              <a:defRPr/>
            </a:pPr>
            <a:r>
              <a:rPr lang="en-US" dirty="0"/>
              <a:t>825 culverts</a:t>
            </a:r>
          </a:p>
          <a:p>
            <a:r>
              <a:rPr lang="en-US" dirty="0"/>
              <a:t>21 Other types of bridges</a:t>
            </a:r>
          </a:p>
          <a:p>
            <a:endParaRPr lang="en-US" dirty="0"/>
          </a:p>
          <a:p>
            <a:r>
              <a:rPr lang="en-US" dirty="0"/>
              <a:t>60 to 70% of bridges are $3 million or less (average = $1.5 million). Average of the other 30 to 40% is $6.3 million (2021 information)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F97DD-0A06-4308-8141-C1571393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2495"/>
            <a:ext cx="7010400" cy="119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13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33737551" cy="74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OneDrive - Iowa Department of Transportation\Documents\2024 commission meeting\</a:t>
            </a:r>
          </a:p>
          <a:p>
            <a:r>
              <a:rPr lang="en-US" dirty="0"/>
              <a:t>FHWA requirement to keep NHS below 10% of deck area as Poor.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69641-F21D-4E10-98E7-3A2D31B6F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1165"/>
            <a:ext cx="7010400" cy="43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27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56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1390"/>
            <a:r>
              <a:rPr lang="en-US" dirty="0"/>
              <a:t>OneDrive - Iowa Department of Transportation\Documents\2024 commission meeting </a:t>
            </a:r>
          </a:p>
          <a:p>
            <a:r>
              <a:rPr lang="en-US" dirty="0"/>
              <a:t> Amplified budget is 125% of proposed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72C15-0A3A-497F-827E-6F0B5F1B1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8785"/>
            <a:ext cx="7010400" cy="3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75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OneDrive - Iowa Department of Transportation\Documents\2024 commission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66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56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15 bridges over Mississippi River, 12 bridges over Missouri River, 1 owned by the city of Akron and South Dakota, and 11 bridges over other waterways</a:t>
            </a:r>
          </a:p>
          <a:p>
            <a:r>
              <a:rPr lang="en-US" dirty="0"/>
              <a:t>Nebraska is applying for a grant </a:t>
            </a:r>
            <a:r>
              <a:rPr lang="en-US"/>
              <a:t>to replace IA-175.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54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975800"/>
            <a:ext cx="19735357" cy="1487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88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NDE: Impact Echo, GPR, Infra red thermography, Hammer sounding, Ultrasonic Wave, Sonar, Mag particle, Dye Penetrant, Acoustic imaging, Harmonic vibration,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6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Epoxy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45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“Epoxy injection demonstration” on </a:t>
            </a:r>
            <a:r>
              <a:rPr lang="en-US" dirty="0" err="1"/>
              <a:t>Youtube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1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Epoxy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0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Epoxy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2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Epoxy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8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3285788" y="34675763"/>
            <a:ext cx="19735357" cy="37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Epoxy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59181" y="71223540"/>
            <a:ext cx="3105348" cy="3762302"/>
          </a:xfrm>
          <a:prstGeom prst="rect">
            <a:avLst/>
          </a:prstGeom>
        </p:spPr>
        <p:txBody>
          <a:bodyPr/>
          <a:lstStyle/>
          <a:p>
            <a:fld id="{38464418-ABC8-4147-8823-9716920390BF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9985E-5B05-47C6-853F-42994468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057"/>
            <a:ext cx="7010400" cy="3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4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0782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44AC-43F9-4529-B1FD-7C0D12AC06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5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2D58-1E06-4DCE-8889-825802168C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5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DFB-531F-4F92-B36D-9EC2A80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6" y="435006"/>
            <a:ext cx="2433800" cy="1036468"/>
          </a:xfrm>
        </p:spPr>
        <p:txBody>
          <a:bodyPr anchor="b"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6EA2-574B-40D2-800A-405E0034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656" y="1471474"/>
            <a:ext cx="2433800" cy="502698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‹#›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8A7B-0E4C-4796-AB21-F798B981106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8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3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4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45668"/>
            <a:ext cx="9144000" cy="171206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Asset Management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Scott Neubauer, PE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Iowa DOT Bridges and Structures Bureau</a:t>
            </a: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Commission Workshop</a:t>
            </a:r>
          </a:p>
          <a:p>
            <a:r>
              <a:rPr lang="en-US" dirty="0">
                <a:latin typeface="Microsoft Sans Serif"/>
                <a:ea typeface="Microsoft Sans Serif"/>
                <a:cs typeface="Microsoft Sans Serif"/>
              </a:rPr>
              <a:t>February 13, 2024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773" y="1006576"/>
            <a:ext cx="6262455" cy="2630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182BB-62CC-4A1C-B2CC-B5F30AC44F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32" y="5703158"/>
            <a:ext cx="192633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3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A7CBE-963B-5EA7-6FC9-4F9ABAAF3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52" y="1061851"/>
            <a:ext cx="8147096" cy="4734297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A2DE9A2-3DA1-15AF-A36D-CDA8A1D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</p:spTree>
    <p:extLst>
      <p:ext uri="{BB962C8B-B14F-4D97-AF65-F5344CB8AC3E}">
        <p14:creationId xmlns:p14="http://schemas.microsoft.com/office/powerpoint/2010/main" val="279188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C5E25-4CE5-164D-5C57-B3E0D7C9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60" y="984388"/>
            <a:ext cx="8509080" cy="505467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FEDC731-0D95-98A0-CE10-BE0F46DD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</p:spTree>
    <p:extLst>
      <p:ext uri="{BB962C8B-B14F-4D97-AF65-F5344CB8AC3E}">
        <p14:creationId xmlns:p14="http://schemas.microsoft.com/office/powerpoint/2010/main" val="39757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6BBA8-FBD6-4F7B-8657-1C287B90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8E6F8-D333-4ECD-BC07-62219F0635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8" y="334056"/>
            <a:ext cx="8273143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9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6BBA8-FBD6-4F7B-8657-1C287B90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DDDE02-AF5A-C225-43FE-04E8E970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184"/>
            <a:ext cx="9144000" cy="67076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3D1EAC-DF1F-5776-FB2C-15B1732188E1}"/>
              </a:ext>
            </a:extLst>
          </p:cNvPr>
          <p:cNvSpPr/>
          <p:nvPr/>
        </p:nvSpPr>
        <p:spPr>
          <a:xfrm>
            <a:off x="187287" y="6180463"/>
            <a:ext cx="1498294" cy="67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Inventory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57150" y="1424199"/>
            <a:ext cx="7344727" cy="47967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State Owned Inventory</a:t>
            </a:r>
          </a:p>
          <a:p>
            <a:pPr lvl="1"/>
            <a:r>
              <a:rPr lang="en-US" sz="1500" dirty="0">
                <a:latin typeface="Microsoft Sans Serif"/>
                <a:ea typeface="Microsoft Sans Serif"/>
                <a:cs typeface="Microsoft Sans Serif"/>
              </a:rPr>
              <a:t>The primary system includes 4,174 bridges and large culverts</a:t>
            </a:r>
          </a:p>
          <a:p>
            <a:pPr lvl="1"/>
            <a:r>
              <a:rPr lang="en-US" sz="1500" dirty="0">
                <a:latin typeface="Microsoft Sans Serif"/>
                <a:ea typeface="Microsoft Sans Serif"/>
                <a:cs typeface="Microsoft Sans Serif"/>
              </a:rPr>
              <a:t>The deck area of all primary system bridges is over 46.5 million square feet – that’s approximately 1.7 square miles.   (over 820 football fields)</a:t>
            </a:r>
          </a:p>
          <a:p>
            <a:pPr lvl="1"/>
            <a:r>
              <a:rPr lang="en-US" sz="1500" dirty="0">
                <a:latin typeface="Microsoft Sans Serif"/>
                <a:ea typeface="Microsoft Sans Serif"/>
                <a:cs typeface="Microsoft Sans Serif"/>
              </a:rPr>
              <a:t>If we had to replace these bridges today, the cost would exceed $20 billion. (this would be more than 20 years of our entire program)</a:t>
            </a:r>
          </a:p>
          <a:p>
            <a:pPr lvl="1"/>
            <a:r>
              <a:rPr lang="en-US" sz="1500" dirty="0">
                <a:latin typeface="Microsoft Sans Serif"/>
                <a:ea typeface="Microsoft Sans Serif"/>
                <a:cs typeface="Microsoft Sans Serif"/>
              </a:rPr>
              <a:t>Average VPD 6515. Median VPD 3500.</a:t>
            </a:r>
          </a:p>
          <a:p>
            <a:pPr lvl="1"/>
            <a:endParaRPr lang="en-US" sz="1500" dirty="0">
              <a:latin typeface="Microsoft Sans Serif"/>
              <a:ea typeface="Microsoft Sans Serif"/>
              <a:cs typeface="Microsoft Sans Serif"/>
            </a:endParaRPr>
          </a:p>
          <a:p>
            <a:pPr marL="342900" lvl="1" indent="0">
              <a:buNone/>
            </a:pPr>
            <a:endParaRPr lang="en-US" sz="1500" dirty="0">
              <a:latin typeface="Microsoft Sans Serif"/>
              <a:ea typeface="Microsoft Sans Serif"/>
              <a:cs typeface="Microsoft Sans Serif"/>
            </a:endParaRPr>
          </a:p>
          <a:p>
            <a:pPr marL="173038" lvl="1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Local Agency Owned Inventory</a:t>
            </a:r>
          </a:p>
          <a:p>
            <a:pPr marL="515938" lvl="2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The secondary system includes 19,514 bridges and large culverts</a:t>
            </a:r>
          </a:p>
          <a:p>
            <a:pPr marL="858838" lvl="3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County owned = 18,268</a:t>
            </a:r>
          </a:p>
          <a:p>
            <a:pPr marL="858838" lvl="3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City owned = 1,240</a:t>
            </a:r>
          </a:p>
          <a:p>
            <a:pPr marL="858838" lvl="3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Other owners = 6</a:t>
            </a:r>
          </a:p>
          <a:p>
            <a:pPr marL="515938" lvl="2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The deck area of all secondary system bridges is over 50.0 million square feet – That is approximately 1.8 square miles. </a:t>
            </a:r>
          </a:p>
          <a:p>
            <a:pPr marL="515938" lvl="2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Average county VPD 202. Median VPD 46</a:t>
            </a:r>
          </a:p>
          <a:p>
            <a:pPr marL="515938" lvl="2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Average city VPD 3089. Median VPD 1515</a:t>
            </a:r>
          </a:p>
          <a:p>
            <a:pPr marL="515938" lvl="2"/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410989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B2810D-31BF-471F-AFDB-43D601E8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1" y="77669"/>
            <a:ext cx="9046077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2D360-10DB-D6D2-2C62-F43409EF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24" y="3054699"/>
            <a:ext cx="5741756" cy="28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9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4DF19-59B0-E2A1-AEEA-490358BCC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84" y="1609306"/>
            <a:ext cx="3438525" cy="3257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8A8A09-4866-F8DA-88CB-73144A8A8467}"/>
              </a:ext>
            </a:extLst>
          </p:cNvPr>
          <p:cNvSpPr txBox="1"/>
          <p:nvPr/>
        </p:nvSpPr>
        <p:spPr>
          <a:xfrm>
            <a:off x="2758272" y="341644"/>
            <a:ext cx="362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Iowa’s Comparison to Other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CC6F7-E474-D4E1-1F73-52ED6B0A63BF}"/>
              </a:ext>
            </a:extLst>
          </p:cNvPr>
          <p:cNvSpPr txBox="1"/>
          <p:nvPr/>
        </p:nvSpPr>
        <p:spPr>
          <a:xfrm>
            <a:off x="5067298" y="975475"/>
            <a:ext cx="343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Highest Bridge Counts per State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0F534E-2B95-7AB2-4F45-99C9F2723EC1}"/>
              </a:ext>
            </a:extLst>
          </p:cNvPr>
          <p:cNvSpPr txBox="1"/>
          <p:nvPr/>
        </p:nvSpPr>
        <p:spPr>
          <a:xfrm>
            <a:off x="4619624" y="370621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Highest Count of Poor Bridges per State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19DB55-C4B8-81F6-EADD-DAF0B8BEC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4093187"/>
            <a:ext cx="3981450" cy="2166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41D8FA-E0A6-0C03-836D-E11F7F608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4" y="1362453"/>
            <a:ext cx="39814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A8A09-4866-F8DA-88CB-73144A8A8467}"/>
              </a:ext>
            </a:extLst>
          </p:cNvPr>
          <p:cNvSpPr txBox="1"/>
          <p:nvPr/>
        </p:nvSpPr>
        <p:spPr>
          <a:xfrm>
            <a:off x="1670538" y="143012"/>
            <a:ext cx="58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Iowa’s Primary Highway Bridges Compared to Other States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C8E5E-C66B-FC71-93AD-5A61207D1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733425"/>
            <a:ext cx="41529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7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5C9C1-01C6-05DB-CCD2-1F1A2F7F6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40" y="0"/>
            <a:ext cx="7610919" cy="61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00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ACBB98-EF80-3FFB-86C0-DE9CAF707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56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77640" y="389611"/>
            <a:ext cx="4905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Presentation Overview</a:t>
            </a:r>
            <a:endParaRPr lang="en-US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1576138"/>
            <a:ext cx="4578818" cy="442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445" indent="-385445">
              <a:buAutoNum type="arabicPeriod"/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Preservation Activities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Bridge Inventory</a:t>
            </a:r>
          </a:p>
          <a:p>
            <a:pPr marL="0" indent="0">
              <a:buNone/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 Condition Summary</a:t>
            </a:r>
          </a:p>
          <a:p>
            <a:pPr marL="0" indent="0">
              <a:buNone/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 Funding Scenarios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77CB4-3B1F-4EB0-9270-ECC8A18DA4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771" y="5424488"/>
            <a:ext cx="274343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6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94E1A-F37E-CB37-6320-34A81EFFA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4" y="0"/>
            <a:ext cx="9073843" cy="59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44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C47EF0-1103-4F10-882B-8CC0F2EFB9B7}"/>
              </a:ext>
            </a:extLst>
          </p:cNvPr>
          <p:cNvSpPr txBox="1"/>
          <p:nvPr/>
        </p:nvSpPr>
        <p:spPr>
          <a:xfrm>
            <a:off x="2194560" y="0"/>
            <a:ext cx="394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Poor Bridges on Primary Highways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E28D9-06F8-9476-3ECC-FF2D26709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4867"/>
            <a:ext cx="9144000" cy="44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Typical Bridge Costs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22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35125" y="1549013"/>
            <a:ext cx="5873750" cy="43054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Replacements cost from:</a:t>
            </a:r>
          </a:p>
          <a:p>
            <a:pPr marL="742950" lvl="1" indent="-285750"/>
            <a:r>
              <a:rPr lang="en-US" sz="2500" dirty="0">
                <a:latin typeface="Microsoft Sans Serif"/>
                <a:ea typeface="Microsoft Sans Serif"/>
                <a:cs typeface="Microsoft Sans Serif"/>
              </a:rPr>
              <a:t> $2.6M Non-Interstate</a:t>
            </a:r>
          </a:p>
          <a:p>
            <a:pPr marL="742950" lvl="1" indent="-285750"/>
            <a:r>
              <a:rPr lang="en-US" sz="2500" dirty="0">
                <a:latin typeface="Microsoft Sans Serif"/>
                <a:ea typeface="Microsoft Sans Serif"/>
                <a:cs typeface="Microsoft Sans Serif"/>
              </a:rPr>
              <a:t> $3.1M Interstate </a:t>
            </a:r>
            <a:r>
              <a:rPr lang="en-US" sz="1700" dirty="0">
                <a:latin typeface="Microsoft Sans Serif"/>
                <a:ea typeface="Microsoft Sans Serif"/>
                <a:cs typeface="Microsoft Sans Serif"/>
              </a:rPr>
              <a:t>(outliers not included)</a:t>
            </a:r>
          </a:p>
          <a:p>
            <a:pPr marL="457200" lvl="1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Rehabilitations cost from:</a:t>
            </a:r>
          </a:p>
          <a:p>
            <a:pPr marL="742950" lvl="1" indent="-285750"/>
            <a:r>
              <a:rPr lang="en-US" sz="2500" dirty="0">
                <a:latin typeface="Microsoft Sans Serif"/>
                <a:ea typeface="Microsoft Sans Serif"/>
                <a:cs typeface="Microsoft Sans Serif"/>
              </a:rPr>
              <a:t> $0.25M to $1.3M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New Bridges cost from:</a:t>
            </a:r>
          </a:p>
          <a:p>
            <a:pPr marL="742950" lvl="1" indent="-285750"/>
            <a:r>
              <a:rPr lang="en-US" sz="2500" dirty="0">
                <a:latin typeface="Microsoft Sans Serif"/>
                <a:ea typeface="Microsoft Sans Serif"/>
                <a:cs typeface="Microsoft Sans Serif"/>
              </a:rPr>
              <a:t> $2.9M Non-Interstate</a:t>
            </a:r>
          </a:p>
          <a:p>
            <a:pPr marL="742950" lvl="1" indent="-285750"/>
            <a:r>
              <a:rPr lang="en-US" sz="2500" dirty="0">
                <a:latin typeface="Microsoft Sans Serif"/>
                <a:ea typeface="Microsoft Sans Serif"/>
                <a:cs typeface="Microsoft Sans Serif"/>
              </a:rPr>
              <a:t> $4.8M Interstate </a:t>
            </a:r>
            <a:r>
              <a:rPr lang="en-US" sz="1700" dirty="0">
                <a:latin typeface="Microsoft Sans Serif"/>
                <a:ea typeface="Microsoft Sans Serif"/>
                <a:cs typeface="Microsoft Sans Serif"/>
              </a:rPr>
              <a:t>(outliers not included)</a:t>
            </a:r>
          </a:p>
        </p:txBody>
      </p:sp>
    </p:spTree>
    <p:extLst>
      <p:ext uri="{BB962C8B-B14F-4D97-AF65-F5344CB8AC3E}">
        <p14:creationId xmlns:p14="http://schemas.microsoft.com/office/powerpoint/2010/main" val="17472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39B21-4F0C-9EE4-8A3B-9B6AD60F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2271"/>
            <a:ext cx="9144000" cy="44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90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BB376-11DD-2C37-63F4-B558F6207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4337"/>
            <a:ext cx="9144000" cy="44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4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3F65E-EE79-9949-620D-12C2E4BB4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6213"/>
            <a:ext cx="9144000" cy="52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07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8650" y="365127"/>
            <a:ext cx="7886700" cy="1162184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Additional Needs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936065" y="650648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pPr defTabSz="685800"/>
              <a:t>26</a:t>
            </a:fld>
            <a:endParaRPr lang="en-US" sz="1350" kern="0" dirty="0">
              <a:solidFill>
                <a:sysClr val="windowText" lastClr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757" y="1508839"/>
            <a:ext cx="8704707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There is a need to replace or rehabilitate several large bridges over the next 20 years. </a:t>
            </a:r>
          </a:p>
          <a:p>
            <a:pPr fontAlgn="ctr">
              <a:spcAft>
                <a:spcPts val="600"/>
              </a:spcAft>
            </a:pP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IA-9: Lansing (Black Hawk)  over the Mississippi River (replace in FY2024, $62.5 million) 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I-129: Sioux City over Missouri River (barrier rail replacement in FY2025  - $9.5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IA-149: Ottumwa Viaduct over Des Moines River (deck replacement in FY2028- $25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I-80: Le Claire (Fred Schwengel) over the Mississippi River (replace in FY2028, $150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IA-12: Sioux City (Gordon Drive Viaduct) (replace in FY2029, $200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US-67: Davenport (Centennial) over the Mississippi River (replace beyond 2030, $110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IA-175: Decatur over the Missouri River (replace - $60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US-20: Dubuque (Julien-Dubuque) over the Mississippi River (replace - $175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US-30: Clinton (Gateway) over the Mississippi River (replace - $125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IA-926: Fort Dodge (Karl King Viaduct) over Des Moines River (replace - $30 million)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endParaRPr lang="en-US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Note: the costs shown above represent Iowa’s estimated share for border bridges.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AC7F5-1DB4-481C-B5B4-4C2C92556E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656" y="4646765"/>
            <a:ext cx="379144" cy="565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A1414-8129-43E6-954E-453C95F4219F}"/>
              </a:ext>
            </a:extLst>
          </p:cNvPr>
          <p:cNvSpPr txBox="1"/>
          <p:nvPr/>
        </p:nvSpPr>
        <p:spPr>
          <a:xfrm>
            <a:off x="7740943" y="3957454"/>
            <a:ext cx="140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10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BCB36-2462-4F33-9FB3-FF88FCB277EF}"/>
              </a:ext>
            </a:extLst>
          </p:cNvPr>
          <p:cNvSpPr txBox="1"/>
          <p:nvPr/>
        </p:nvSpPr>
        <p:spPr>
          <a:xfrm>
            <a:off x="7675978" y="4744976"/>
            <a:ext cx="136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20 Years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00C41A-44BE-48B5-A30D-FAB7962158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946" y="2642633"/>
            <a:ext cx="426757" cy="10058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89E55B-7820-4C49-B9E9-B00CFF990EC3}"/>
              </a:ext>
            </a:extLst>
          </p:cNvPr>
          <p:cNvSpPr txBox="1"/>
          <p:nvPr/>
        </p:nvSpPr>
        <p:spPr>
          <a:xfrm>
            <a:off x="7804300" y="2971980"/>
            <a:ext cx="124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5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A5439-7537-47EB-A90C-4056BE7AD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656" y="3648438"/>
            <a:ext cx="445047" cy="9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9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Key Take-Aways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55387"/>
            <a:ext cx="7886700" cy="462388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There is a large inventory of bridges built in the 1950’s, 1960’s and 1970’s.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Good progress has been made reducing the number of bridges classified as poor.  This trend is likely to reverse due to the large number of aging bridges.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Border bridges represent large capital improvement projects that need to be planned for far in advance.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sustained focus on stewardship is critical.</a:t>
            </a:r>
          </a:p>
        </p:txBody>
      </p:sp>
    </p:spTree>
    <p:extLst>
      <p:ext uri="{BB962C8B-B14F-4D97-AF65-F5344CB8AC3E}">
        <p14:creationId xmlns:p14="http://schemas.microsoft.com/office/powerpoint/2010/main" val="272530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D9E252A-6B05-4566-9779-BB38B5C3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/>
          <a:lstStyle/>
          <a:p>
            <a:pPr algn="ctr"/>
            <a:r>
              <a:rPr lang="en-US" dirty="0"/>
              <a:t>Bridge Preservation and Maintenance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41AA6-13BE-4853-8E74-4882E99393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20800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some of the things we’re doing to preserve and maintain bridges?</a:t>
            </a:r>
          </a:p>
          <a:p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Replace aging deck joints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Overlay decks with new wearing surface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Dense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Polyester Polymer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Latex modified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Epoxy polymer layer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Repair beams ends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Epoxy Inject or Patch deteriorated deck areas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Install berm and bank protection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stainless steel reinforcing in areas with high potential for corrosion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High Performance Concrete (HPC) in new bridge decks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fewer or no deck joints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of Non-Destructive Evaluation (NDE) methods to assess condition</a:t>
            </a:r>
          </a:p>
          <a:p>
            <a:pPr marL="342900" lvl="1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2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FEDC731-0D95-98A0-CE10-BE0F46DD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9BDED-DE7E-DFB4-D703-2AF3C5AC6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7593" y="1799702"/>
            <a:ext cx="4948813" cy="371161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BE33E0D0-D3FC-BA16-8DFD-AF25033DEB42}"/>
              </a:ext>
            </a:extLst>
          </p:cNvPr>
          <p:cNvSpPr/>
          <p:nvPr/>
        </p:nvSpPr>
        <p:spPr>
          <a:xfrm>
            <a:off x="5426110" y="3054700"/>
            <a:ext cx="1858945" cy="3542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96D23-6EE4-DB77-12CA-03E0DB11BC5F}"/>
              </a:ext>
            </a:extLst>
          </p:cNvPr>
          <p:cNvSpPr txBox="1"/>
          <p:nvPr/>
        </p:nvSpPr>
        <p:spPr>
          <a:xfrm>
            <a:off x="7395587" y="3054700"/>
            <a:ext cx="1597878" cy="37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Delamination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0D6DEB-ACF1-C84B-7565-840686EE96B3}"/>
              </a:ext>
            </a:extLst>
          </p:cNvPr>
          <p:cNvCxnSpPr/>
          <p:nvPr/>
        </p:nvCxnSpPr>
        <p:spPr>
          <a:xfrm flipH="1">
            <a:off x="1539072" y="1788607"/>
            <a:ext cx="1647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BF90B-5514-D7C2-9FCB-0DD0978D7F4F}"/>
              </a:ext>
            </a:extLst>
          </p:cNvPr>
          <p:cNvCxnSpPr/>
          <p:nvPr/>
        </p:nvCxnSpPr>
        <p:spPr>
          <a:xfrm flipH="1">
            <a:off x="1539072" y="2895600"/>
            <a:ext cx="1647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A8DFC2-2160-F526-94D0-71B7ECFDC084}"/>
              </a:ext>
            </a:extLst>
          </p:cNvPr>
          <p:cNvCxnSpPr/>
          <p:nvPr/>
        </p:nvCxnSpPr>
        <p:spPr>
          <a:xfrm>
            <a:off x="1989574" y="1788607"/>
            <a:ext cx="0" cy="1106993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2EBF6E7-9437-491C-C7F5-D5F4731A47A1}"/>
              </a:ext>
            </a:extLst>
          </p:cNvPr>
          <p:cNvSpPr txBox="1"/>
          <p:nvPr/>
        </p:nvSpPr>
        <p:spPr>
          <a:xfrm>
            <a:off x="918694" y="2157437"/>
            <a:ext cx="96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Overlay</a:t>
            </a:r>
          </a:p>
        </p:txBody>
      </p:sp>
    </p:spTree>
    <p:extLst>
      <p:ext uri="{BB962C8B-B14F-4D97-AF65-F5344CB8AC3E}">
        <p14:creationId xmlns:p14="http://schemas.microsoft.com/office/powerpoint/2010/main" val="333546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D9E252A-6B05-4566-9779-BB38B5C3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16A36-6B79-F26B-3B07-F4775AAD6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95" y="1102806"/>
            <a:ext cx="7300410" cy="46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2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E97F8-0067-AA4B-5B1B-3E390614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877" y="1056984"/>
            <a:ext cx="3496826" cy="491346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A20B1CB-40DC-A0D3-6C46-8C9A689A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</p:spTree>
    <p:extLst>
      <p:ext uri="{BB962C8B-B14F-4D97-AF65-F5344CB8AC3E}">
        <p14:creationId xmlns:p14="http://schemas.microsoft.com/office/powerpoint/2010/main" val="2916460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83B3E-8CA0-4F64-86A0-58B0767C8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640" y="1042015"/>
            <a:ext cx="6270171" cy="494735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AFF46A5-30FD-D179-659D-6BE41F2A4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</p:spTree>
    <p:extLst>
      <p:ext uri="{BB962C8B-B14F-4D97-AF65-F5344CB8AC3E}">
        <p14:creationId xmlns:p14="http://schemas.microsoft.com/office/powerpoint/2010/main" val="319226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C769B-5125-D0E1-D7C2-E8FE9813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5" y="1024168"/>
            <a:ext cx="8018525" cy="462300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A5FA01D4-8D42-4306-5BB1-9CA286AC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</p:spTree>
    <p:extLst>
      <p:ext uri="{BB962C8B-B14F-4D97-AF65-F5344CB8AC3E}">
        <p14:creationId xmlns:p14="http://schemas.microsoft.com/office/powerpoint/2010/main" val="260347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6D4A3-EAFF-B4FB-44FA-5F4A262D5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05" y="1486250"/>
            <a:ext cx="8601389" cy="4125666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39931EE-B7CE-7B51-CED4-E14431BE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Bridge Preservation and Maintenance with Epoxy Injection</a:t>
            </a:r>
          </a:p>
        </p:txBody>
      </p:sp>
    </p:spTree>
    <p:extLst>
      <p:ext uri="{BB962C8B-B14F-4D97-AF65-F5344CB8AC3E}">
        <p14:creationId xmlns:p14="http://schemas.microsoft.com/office/powerpoint/2010/main" val="22885541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DDD87B20D3B4E8BA3329D1F73F3FD" ma:contentTypeVersion="10" ma:contentTypeDescription="Create a new document." ma:contentTypeScope="" ma:versionID="06360ca3259dad9e91468028cc8f631e">
  <xsd:schema xmlns:xsd="http://www.w3.org/2001/XMLSchema" xmlns:xs="http://www.w3.org/2001/XMLSchema" xmlns:p="http://schemas.microsoft.com/office/2006/metadata/properties" xmlns:ns3="b5569257-ea7f-4abd-949f-b97d37e36e1a" xmlns:ns4="1955b6a4-2d87-4690-8190-2eb4b09ca27e" targetNamespace="http://schemas.microsoft.com/office/2006/metadata/properties" ma:root="true" ma:fieldsID="83efbb5f90aaf6d4f8400805efabebc7" ns3:_="" ns4:_="">
    <xsd:import namespace="b5569257-ea7f-4abd-949f-b97d37e36e1a"/>
    <xsd:import namespace="1955b6a4-2d87-4690-8190-2eb4b09ca2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69257-ea7f-4abd-949f-b97d37e36e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5b6a4-2d87-4690-8190-2eb4b09ca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5CE887-A13D-474C-95F1-77E42537E7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FC743A-3234-4614-AC5D-316F823B12E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1955b6a4-2d87-4690-8190-2eb4b09ca27e"/>
    <ds:schemaRef ds:uri="http://purl.org/dc/terms/"/>
    <ds:schemaRef ds:uri="http://schemas.openxmlformats.org/package/2006/metadata/core-properties"/>
    <ds:schemaRef ds:uri="b5569257-ea7f-4abd-949f-b97d37e36e1a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BE2425-F91A-4E9E-95E4-AEE8F3AD7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569257-ea7f-4abd-949f-b97d37e36e1a"/>
    <ds:schemaRef ds:uri="1955b6a4-2d87-4690-8190-2eb4b09ca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12322</TotalTime>
  <Words>1246</Words>
  <Application>Microsoft Office PowerPoint</Application>
  <PresentationFormat>On-screen Show (4:3)</PresentationFormat>
  <Paragraphs>184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Microsoft Sans Serif</vt:lpstr>
      <vt:lpstr>1_Office Theme</vt:lpstr>
      <vt:lpstr>Office Theme</vt:lpstr>
      <vt:lpstr>PowerPoint Presentation</vt:lpstr>
      <vt:lpstr>PowerPoint Presentation</vt:lpstr>
      <vt:lpstr>Bridge Preservation and Maintenance</vt:lpstr>
      <vt:lpstr>Bridge Preservation and Maintenance with Epoxy Injection</vt:lpstr>
      <vt:lpstr>Bridge Preservation and Maintenance with Epoxy Injection</vt:lpstr>
      <vt:lpstr>Bridge Preservation and Maintenance with Epoxy Injection</vt:lpstr>
      <vt:lpstr>Bridge Preservation and Maintenance with Epoxy Injection</vt:lpstr>
      <vt:lpstr>Bridge Preservation and Maintenance with Epoxy Injection</vt:lpstr>
      <vt:lpstr>Bridge Preservation and Maintenance with Epoxy Injection</vt:lpstr>
      <vt:lpstr>Bridge Preservation and Maintenance with Epoxy Injection</vt:lpstr>
      <vt:lpstr>Bridge Preservation and Maintenance with Epoxy Injection</vt:lpstr>
      <vt:lpstr>PowerPoint Presentation</vt:lpstr>
      <vt:lpstr>PowerPoint Presentation</vt:lpstr>
      <vt:lpstr>Bridge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Bridge Costs</vt:lpstr>
      <vt:lpstr>Condition Forecast</vt:lpstr>
      <vt:lpstr>Condition Forecast</vt:lpstr>
      <vt:lpstr>Condition Forecast</vt:lpstr>
      <vt:lpstr>PowerPoint Presentation</vt:lpstr>
      <vt:lpstr>Key 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Neubauer, Scott</dc:creator>
  <cp:lastModifiedBy>Neubauer, Scott</cp:lastModifiedBy>
  <cp:revision>379</cp:revision>
  <cp:lastPrinted>2023-09-26T18:03:25Z</cp:lastPrinted>
  <dcterms:created xsi:type="dcterms:W3CDTF">2017-11-22T13:15:27Z</dcterms:created>
  <dcterms:modified xsi:type="dcterms:W3CDTF">2024-02-05T21:38:47Z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0x010100246DDD87B20D3B4E8BA3329D1F73F3FD</vt:lpwstr>
  </property>
  <property fmtid="{D5CDD505-2E9C-101B-9397-08002B2CF9AE}" pid="3" name="_dlc_DocIdItemGuid">
    <vt:lpwstr>5e519d89-9d1d-432a-bd73-ff7dd666682b</vt:lpwstr>
  </property>
</Properties>
</file>