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99" r:id="rId6"/>
    <p:sldMasterId id="2147483701" r:id="rId7"/>
  </p:sldMasterIdLst>
  <p:notesMasterIdLst>
    <p:notesMasterId r:id="rId19"/>
  </p:notesMasterIdLst>
  <p:sldIdLst>
    <p:sldId id="269" r:id="rId8"/>
    <p:sldId id="322" r:id="rId9"/>
    <p:sldId id="325" r:id="rId10"/>
    <p:sldId id="326" r:id="rId11"/>
    <p:sldId id="324" r:id="rId12"/>
    <p:sldId id="329" r:id="rId13"/>
    <p:sldId id="327" r:id="rId14"/>
    <p:sldId id="328" r:id="rId15"/>
    <p:sldId id="323" r:id="rId16"/>
    <p:sldId id="332" r:id="rId17"/>
    <p:sldId id="33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1" autoAdjust="0"/>
    <p:restoredTop sz="90335" autoAdjust="0"/>
  </p:normalViewPr>
  <p:slideViewPr>
    <p:cSldViewPr snapToGrid="0">
      <p:cViewPr varScale="1">
        <p:scale>
          <a:sx n="147" d="100"/>
          <a:sy n="147" d="100"/>
        </p:scale>
        <p:origin x="22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ubauer, Scott" userId="a7e9a9af-a98c-4960-bcc6-a35ae229bb6f" providerId="ADAL" clId="{487B057E-1B50-43A4-8C35-3F6AE330ABAD}"/>
    <pc:docChg chg="modSld sldOrd">
      <pc:chgData name="Neubauer, Scott" userId="a7e9a9af-a98c-4960-bcc6-a35ae229bb6f" providerId="ADAL" clId="{487B057E-1B50-43A4-8C35-3F6AE330ABAD}" dt="2018-12-10T14:33:23.111" v="20" actId="6549"/>
      <pc:docMkLst>
        <pc:docMk/>
      </pc:docMkLst>
      <pc:sldChg chg="modNotesTx">
        <pc:chgData name="Neubauer, Scott" userId="a7e9a9af-a98c-4960-bcc6-a35ae229bb6f" providerId="ADAL" clId="{487B057E-1B50-43A4-8C35-3F6AE330ABAD}" dt="2018-12-10T14:30:59.527" v="14" actId="20577"/>
        <pc:sldMkLst>
          <pc:docMk/>
          <pc:sldMk cId="2410989778" sldId="271"/>
        </pc:sldMkLst>
      </pc:sldChg>
      <pc:sldChg chg="modNotesTx">
        <pc:chgData name="Neubauer, Scott" userId="a7e9a9af-a98c-4960-bcc6-a35ae229bb6f" providerId="ADAL" clId="{487B057E-1B50-43A4-8C35-3F6AE330ABAD}" dt="2018-12-10T14:29:14.490" v="13" actId="20577"/>
        <pc:sldMkLst>
          <pc:docMk/>
          <pc:sldMk cId="4037468676" sldId="297"/>
        </pc:sldMkLst>
      </pc:sldChg>
      <pc:sldChg chg="ord">
        <pc:chgData name="Neubauer, Scott" userId="a7e9a9af-a98c-4960-bcc6-a35ae229bb6f" providerId="ADAL" clId="{487B057E-1B50-43A4-8C35-3F6AE330ABAD}" dt="2018-12-10T14:25:40.810" v="0"/>
        <pc:sldMkLst>
          <pc:docMk/>
          <pc:sldMk cId="1806083684" sldId="301"/>
        </pc:sldMkLst>
      </pc:sldChg>
      <pc:sldChg chg="modNotesTx">
        <pc:chgData name="Neubauer, Scott" userId="a7e9a9af-a98c-4960-bcc6-a35ae229bb6f" providerId="ADAL" clId="{487B057E-1B50-43A4-8C35-3F6AE330ABAD}" dt="2018-12-10T14:32:43.078" v="15" actId="6549"/>
        <pc:sldMkLst>
          <pc:docMk/>
          <pc:sldMk cId="2194401805" sldId="303"/>
        </pc:sldMkLst>
      </pc:sldChg>
      <pc:sldChg chg="modNotesTx">
        <pc:chgData name="Neubauer, Scott" userId="a7e9a9af-a98c-4960-bcc6-a35ae229bb6f" providerId="ADAL" clId="{487B057E-1B50-43A4-8C35-3F6AE330ABAD}" dt="2018-12-10T14:33:01.143" v="16" actId="6549"/>
        <pc:sldMkLst>
          <pc:docMk/>
          <pc:sldMk cId="3967520268" sldId="306"/>
        </pc:sldMkLst>
      </pc:sldChg>
      <pc:sldChg chg="modNotesTx">
        <pc:chgData name="Neubauer, Scott" userId="a7e9a9af-a98c-4960-bcc6-a35ae229bb6f" providerId="ADAL" clId="{487B057E-1B50-43A4-8C35-3F6AE330ABAD}" dt="2018-12-10T14:33:07.795" v="17" actId="6549"/>
        <pc:sldMkLst>
          <pc:docMk/>
          <pc:sldMk cId="1335834991" sldId="308"/>
        </pc:sldMkLst>
      </pc:sldChg>
      <pc:sldChg chg="modNotesTx">
        <pc:chgData name="Neubauer, Scott" userId="a7e9a9af-a98c-4960-bcc6-a35ae229bb6f" providerId="ADAL" clId="{487B057E-1B50-43A4-8C35-3F6AE330ABAD}" dt="2018-12-10T14:33:11.875" v="18" actId="6549"/>
        <pc:sldMkLst>
          <pc:docMk/>
          <pc:sldMk cId="914988167" sldId="309"/>
        </pc:sldMkLst>
      </pc:sldChg>
      <pc:sldChg chg="modNotesTx">
        <pc:chgData name="Neubauer, Scott" userId="a7e9a9af-a98c-4960-bcc6-a35ae229bb6f" providerId="ADAL" clId="{487B057E-1B50-43A4-8C35-3F6AE330ABAD}" dt="2018-12-10T14:33:17.558" v="19" actId="6549"/>
        <pc:sldMkLst>
          <pc:docMk/>
          <pc:sldMk cId="3962922326" sldId="310"/>
        </pc:sldMkLst>
      </pc:sldChg>
      <pc:sldChg chg="modNotesTx">
        <pc:chgData name="Neubauer, Scott" userId="a7e9a9af-a98c-4960-bcc6-a35ae229bb6f" providerId="ADAL" clId="{487B057E-1B50-43A4-8C35-3F6AE330ABAD}" dt="2018-12-10T14:33:23.111" v="20" actId="6549"/>
        <pc:sldMkLst>
          <pc:docMk/>
          <pc:sldMk cId="2223284138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7BAC9-E3E8-484D-B82F-8598440F3133}" type="datetimeFigureOut">
              <a:rPr lang="en-US" smtClean="0"/>
              <a:t>1/2/2019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64418-ABC8-4147-8823-9716920390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13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4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64418-ABC8-4147-8823-9716920390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8285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64418-ABC8-4147-8823-9716920390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7614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64418-ABC8-4147-8823-9716920390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9344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64418-ABC8-4147-8823-9716920390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1143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64418-ABC8-4147-8823-9716920390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0795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64418-ABC8-4147-8823-9716920390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4508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64418-ABC8-4147-8823-9716920390B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90969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64418-ABC8-4147-8823-9716920390B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53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4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9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078287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144AC-43F9-4529-B1FD-7C0D12AC06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75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1" y="617538"/>
            <a:ext cx="612457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078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2D58-1E06-4DCE-8889-825802168C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757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8DFB-531F-4F92-B36D-9EC2A807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656" y="435006"/>
            <a:ext cx="2433800" cy="1036468"/>
          </a:xfrm>
        </p:spPr>
        <p:txBody>
          <a:bodyPr anchor="b">
            <a:normAutofit/>
          </a:bodyPr>
          <a:lstStyle>
            <a:lvl1pPr>
              <a:defRPr sz="1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06EA2-574B-40D2-800A-405E00343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8656" y="1471474"/>
            <a:ext cx="2433800" cy="5026980"/>
          </a:xfrm>
        </p:spPr>
        <p:txBody>
          <a:bodyPr/>
          <a:lstStyle>
            <a:lvl1pPr marL="214313" indent="-214313">
              <a:buFont typeface="Arial" panose="020B0604020202020204" pitchFamily="34" charset="0"/>
              <a:buChar char="•"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66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sz="1350" kern="0">
                <a:solidFill>
                  <a:sysClr val="windowText" lastClr="000000"/>
                </a:solidFill>
              </a:rPr>
              <a:t>05-May-17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 sz="135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‹#›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35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05-May-17</a:t>
            </a: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A6398-5B92-4880-B42C-2D0285FB01C7}" type="slidenum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525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3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03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4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7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05-May-17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6398-5B92-4880-B42C-2D0285FB0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3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11842" y="389610"/>
            <a:ext cx="3856369" cy="2373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Project Prioritization Weighting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1842" y="4727642"/>
            <a:ext cx="4578818" cy="1931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Matt Haubrich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Transportation Asset Management Administrator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Iowa DOT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1842" y="3151761"/>
            <a:ext cx="3555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Iowa Transportation Commission</a:t>
            </a:r>
          </a:p>
          <a:p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January 8, 2019</a:t>
            </a:r>
          </a:p>
        </p:txBody>
      </p:sp>
    </p:spTree>
    <p:extLst>
      <p:ext uri="{BB962C8B-B14F-4D97-AF65-F5344CB8AC3E}">
        <p14:creationId xmlns:p14="http://schemas.microsoft.com/office/powerpoint/2010/main" val="309216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940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Criticality Criteria Weights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" y="1359954"/>
            <a:ext cx="9062508" cy="37083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58502" y="5343731"/>
            <a:ext cx="34760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Average from December Workshop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80033" y="5068307"/>
            <a:ext cx="0" cy="2689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2152" y="6486051"/>
            <a:ext cx="2057400" cy="365125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10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3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Discussion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Results of Freight Advisory Council</a:t>
            </a:r>
          </a:p>
          <a:p>
            <a:pPr lvl="1"/>
            <a:r>
              <a:rPr lang="en-US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Working to refine the Freight measure (next year)</a:t>
            </a:r>
          </a:p>
          <a:p>
            <a:pPr lvl="1"/>
            <a:r>
              <a:rPr lang="en-US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Incorporate bottleneck analysis from Freight Plan</a:t>
            </a:r>
          </a:p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Additional discussion of initial weights?</a:t>
            </a:r>
          </a:p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Finalize consensus weights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8632" y="6479566"/>
            <a:ext cx="2057400" cy="365125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11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8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December 2018 Weighting Workshop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Reviewed the Project Prioritization Tool</a:t>
            </a:r>
          </a:p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Learned about how the 7 criticality criteria are calculated</a:t>
            </a:r>
          </a:p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Discussed the process of Swing Weighting</a:t>
            </a:r>
          </a:p>
          <a:p>
            <a:r>
              <a:rPr lang="en-US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Each Commissioner used the Swing Weighting process to provide initial weights</a:t>
            </a:r>
          </a:p>
          <a:p>
            <a:pPr lvl="1"/>
            <a:r>
              <a:rPr lang="en-US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 discussed the results</a:t>
            </a:r>
          </a:p>
          <a:p>
            <a:pPr lvl="1"/>
            <a:r>
              <a:rPr lang="en-US" sz="25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Used average to arrive at consensus weighting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6214" y="6486051"/>
            <a:ext cx="2057400" cy="365125"/>
          </a:xfrm>
        </p:spPr>
        <p:txBody>
          <a:bodyPr/>
          <a:lstStyle/>
          <a:p>
            <a:pPr defTabSz="685800"/>
            <a:fld id="{2B5A6398-5B92-4880-B42C-2D0285FB01C7}" type="slidenum">
              <a:rPr lang="en-US" sz="1350" kern="0" smtClean="0">
                <a:solidFill>
                  <a:sysClr val="windowText" lastClr="000000"/>
                </a:solidFill>
              </a:rPr>
              <a:pPr defTabSz="685800"/>
              <a:t>2</a:t>
            </a:fld>
            <a:endParaRPr lang="en-US" sz="135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4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587087-EC0C-4DC2-B094-B7F37861BA8F}"/>
              </a:ext>
            </a:extLst>
          </p:cNvPr>
          <p:cNvGrpSpPr/>
          <p:nvPr/>
        </p:nvGrpSpPr>
        <p:grpSpPr>
          <a:xfrm>
            <a:off x="0" y="6242056"/>
            <a:ext cx="5448300" cy="615944"/>
            <a:chOff x="-9525" y="5886456"/>
            <a:chExt cx="9153525" cy="9645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F7B16D-0FE0-4198-931A-74FA9A157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25" y="5886456"/>
              <a:ext cx="9153525" cy="9645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59570B-5608-4154-9ECD-99470D18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5996615"/>
              <a:ext cx="3836941" cy="75122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A583A3F-A9AF-4713-A11E-47536B1F3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64" y="65862"/>
            <a:ext cx="8795071" cy="6108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DD9E9C-17C6-49EA-A0B0-50A6DB31FC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1" y="94891"/>
            <a:ext cx="1118063" cy="10517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A6398-5B92-4880-B42C-2D0285FB01C7}" type="slidenum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433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587087-EC0C-4DC2-B094-B7F37861BA8F}"/>
              </a:ext>
            </a:extLst>
          </p:cNvPr>
          <p:cNvGrpSpPr/>
          <p:nvPr/>
        </p:nvGrpSpPr>
        <p:grpSpPr>
          <a:xfrm>
            <a:off x="0" y="6242056"/>
            <a:ext cx="5448300" cy="615944"/>
            <a:chOff x="-9525" y="5886456"/>
            <a:chExt cx="9153525" cy="9645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F7B16D-0FE0-4198-931A-74FA9A157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25" y="5886456"/>
              <a:ext cx="9153525" cy="9645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59570B-5608-4154-9ECD-99470D18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5996615"/>
              <a:ext cx="3836941" cy="75122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A262D16-425F-4EDE-857E-1E0E56737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798" y="65862"/>
            <a:ext cx="8656404" cy="6057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A8D0A6-328F-4064-8A44-107FED03EA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4" y="133927"/>
            <a:ext cx="1320917" cy="10127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A6398-5B92-4880-B42C-2D0285FB01C7}" type="slidenum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710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587087-EC0C-4DC2-B094-B7F37861BA8F}"/>
              </a:ext>
            </a:extLst>
          </p:cNvPr>
          <p:cNvGrpSpPr/>
          <p:nvPr/>
        </p:nvGrpSpPr>
        <p:grpSpPr>
          <a:xfrm>
            <a:off x="0" y="6242056"/>
            <a:ext cx="5448300" cy="615944"/>
            <a:chOff x="-9525" y="5886456"/>
            <a:chExt cx="9153525" cy="9645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F7B16D-0FE0-4198-931A-74FA9A157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25" y="5886456"/>
              <a:ext cx="9153525" cy="9645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59570B-5608-4154-9ECD-99470D18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5996615"/>
              <a:ext cx="3836941" cy="7512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31F2310-4F4C-40B5-819A-AB7A9A476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65862"/>
            <a:ext cx="8750300" cy="6063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E18C7E-F6ED-4467-BC4A-7CEA5F8BBB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81" y="109405"/>
            <a:ext cx="1137334" cy="10852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A6398-5B92-4880-B42C-2D0285FB01C7}" type="slidenum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027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587087-EC0C-4DC2-B094-B7F37861BA8F}"/>
              </a:ext>
            </a:extLst>
          </p:cNvPr>
          <p:cNvGrpSpPr/>
          <p:nvPr/>
        </p:nvGrpSpPr>
        <p:grpSpPr>
          <a:xfrm>
            <a:off x="0" y="6242056"/>
            <a:ext cx="5448300" cy="615944"/>
            <a:chOff x="-9525" y="5886456"/>
            <a:chExt cx="9153525" cy="9645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F7B16D-0FE0-4198-931A-74FA9A157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25" y="5886456"/>
              <a:ext cx="9153525" cy="9645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59570B-5608-4154-9ECD-99470D18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5996615"/>
              <a:ext cx="3836941" cy="75122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9046002-5805-47DC-B1F3-CDDB2145C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25" y="29807"/>
            <a:ext cx="8727675" cy="61463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266E2E-85C4-4AAE-AD4C-4B712A6B11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09" y="65862"/>
            <a:ext cx="945746" cy="11397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A6398-5B92-4880-B42C-2D0285FB01C7}" type="slidenum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23409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587087-EC0C-4DC2-B094-B7F37861BA8F}"/>
              </a:ext>
            </a:extLst>
          </p:cNvPr>
          <p:cNvGrpSpPr/>
          <p:nvPr/>
        </p:nvGrpSpPr>
        <p:grpSpPr>
          <a:xfrm>
            <a:off x="0" y="6242056"/>
            <a:ext cx="5448300" cy="615944"/>
            <a:chOff x="-9525" y="5886456"/>
            <a:chExt cx="9153525" cy="9645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F7B16D-0FE0-4198-931A-74FA9A157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25" y="5886456"/>
              <a:ext cx="9153525" cy="9645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59570B-5608-4154-9ECD-99470D18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5996615"/>
              <a:ext cx="3836941" cy="75122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8116E3-2CA0-4F66-B331-4D6418EBB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19" y="281762"/>
            <a:ext cx="8882962" cy="5674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FBE79A-B18E-4767-8B33-F5B683E4D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61" y="363318"/>
            <a:ext cx="1161029" cy="10187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A6398-5B92-4880-B42C-2D0285FB01C7}" type="slidenum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9376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587087-EC0C-4DC2-B094-B7F37861BA8F}"/>
              </a:ext>
            </a:extLst>
          </p:cNvPr>
          <p:cNvGrpSpPr/>
          <p:nvPr/>
        </p:nvGrpSpPr>
        <p:grpSpPr>
          <a:xfrm>
            <a:off x="0" y="6242056"/>
            <a:ext cx="5448300" cy="615944"/>
            <a:chOff x="-9525" y="5886456"/>
            <a:chExt cx="9153525" cy="9645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F7B16D-0FE0-4198-931A-74FA9A157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25" y="5886456"/>
              <a:ext cx="9153525" cy="9645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59570B-5608-4154-9ECD-99470D18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5996615"/>
              <a:ext cx="3836941" cy="7512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8F5FFDE-0E82-4DFE-B0F8-8C5F1B200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" y="173349"/>
            <a:ext cx="8826500" cy="5930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5D64A5-99FB-4E57-AB9E-FE23F243A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0" y="247416"/>
            <a:ext cx="972569" cy="10130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A6398-5B92-4880-B42C-2D0285FB01C7}" type="slidenum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5282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6587087-EC0C-4DC2-B094-B7F37861BA8F}"/>
              </a:ext>
            </a:extLst>
          </p:cNvPr>
          <p:cNvGrpSpPr/>
          <p:nvPr/>
        </p:nvGrpSpPr>
        <p:grpSpPr>
          <a:xfrm>
            <a:off x="0" y="6242056"/>
            <a:ext cx="5448300" cy="615944"/>
            <a:chOff x="-9525" y="5886456"/>
            <a:chExt cx="9153525" cy="9645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F7B16D-0FE0-4198-931A-74FA9A157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525" y="5886456"/>
              <a:ext cx="9153525" cy="9645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59570B-5608-4154-9ECD-99470D18F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" y="5996615"/>
              <a:ext cx="3836941" cy="75122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CE0EF6-0576-406D-98E7-7E3E2CB30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80" y="65862"/>
            <a:ext cx="8954231" cy="5855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B1708E-2D67-411E-8247-8B46190E2D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1" y="80376"/>
            <a:ext cx="1197924" cy="10372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5A6398-5B92-4880-B42C-2D0285FB01C7}" type="slidenum">
              <a: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43529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ec8087e-16c8-40ed-aaba-ed07fce527d9">X5DPHAHSQADM-1859-123</_dlc_DocId>
    <_dlc_DocIdUrl xmlns="0ec8087e-16c8-40ed-aaba-ed07fce527d9">
      <Url>http://portal/xdiv/TAM/_layouts/15/DocIdRedir.aspx?ID=X5DPHAHSQADM-1859-123</Url>
      <Description>X5DPHAHSQADM-1859-123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7ABF27E634043BC3159C0C962F820" ma:contentTypeVersion="10" ma:contentTypeDescription="Create a new document." ma:contentTypeScope="" ma:versionID="0d61204d368e594be8b5885d77c6f184">
  <xsd:schema xmlns:xsd="http://www.w3.org/2001/XMLSchema" xmlns:xs="http://www.w3.org/2001/XMLSchema" xmlns:p="http://schemas.microsoft.com/office/2006/metadata/properties" xmlns:ns2="0ec8087e-16c8-40ed-aaba-ed07fce527d9" targetNamespace="http://schemas.microsoft.com/office/2006/metadata/properties" ma:root="true" ma:fieldsID="ca60c52d56bd4c45e22b2b5d05bdd972" ns2:_="">
    <xsd:import namespace="0ec8087e-16c8-40ed-aaba-ed07fce527d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8087e-16c8-40ed-aaba-ed07fce527d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FC743A-3234-4614-AC5D-316F823B12EB}">
  <ds:schemaRefs>
    <ds:schemaRef ds:uri="http://schemas.microsoft.com/office/2006/documentManagement/types"/>
    <ds:schemaRef ds:uri="http://schemas.openxmlformats.org/package/2006/metadata/core-properties"/>
    <ds:schemaRef ds:uri="0ec8087e-16c8-40ed-aaba-ed07fce527d9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D217508-AC75-4357-A129-863DD16984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8087e-16c8-40ed-aaba-ed07fce527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0E6FCE-CCBD-4D68-817B-50C79CE0C99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15CE887-A13D-474C-95F1-77E42537E7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1989</TotalTime>
  <Words>122</Words>
  <Application>Microsoft Office PowerPoint</Application>
  <PresentationFormat>On-screen Show (4:3)</PresentationFormat>
  <Paragraphs>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Microsoft Sans Serif</vt:lpstr>
      <vt:lpstr>1_Office Theme</vt:lpstr>
      <vt:lpstr>Office Theme</vt:lpstr>
      <vt:lpstr>2_Office Theme</vt:lpstr>
      <vt:lpstr>PowerPoint Presentation</vt:lpstr>
      <vt:lpstr>December 2018 Weighting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Criticality Criteria Weights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Neubauer, Scott</dc:creator>
  <cp:lastModifiedBy>Haubrich, Matthew</cp:lastModifiedBy>
  <cp:revision>126</cp:revision>
  <dcterms:created xsi:type="dcterms:W3CDTF">2017-11-22T13:15:27Z</dcterms:created>
  <dcterms:modified xsi:type="dcterms:W3CDTF">2019-01-02T18:04:35Z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0x0101002007ABF27E634043BC3159C0C962F820</vt:lpwstr>
  </property>
  <property fmtid="{D5CDD505-2E9C-101B-9397-08002B2CF9AE}" pid="3" name="_dlc_DocIdItemGuid">
    <vt:lpwstr>5e519d89-9d1d-432a-bd73-ff7dd666682b</vt:lpwstr>
  </property>
</Properties>
</file>