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44" r:id="rId3"/>
    <p:sldId id="345" r:id="rId4"/>
    <p:sldId id="343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71" d="100"/>
          <a:sy n="71" d="100"/>
        </p:scale>
        <p:origin x="72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88517"/>
              </p:ext>
            </p:extLst>
          </p:nvPr>
        </p:nvGraphicFramePr>
        <p:xfrm>
          <a:off x="136142" y="2833451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Improvement of approximately 1,570 feet of South Riverside Drive and construction of approximately 1,860 feet of Collaboration Place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$2,588,702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$1,812,091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52C8AF-2C1B-4FAB-B269-64F55BE4E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16814" r="38975" b="12201"/>
          <a:stretch/>
        </p:blipFill>
        <p:spPr>
          <a:xfrm>
            <a:off x="3810370" y="4326143"/>
            <a:ext cx="1345064" cy="244448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84680"/>
              </p:ext>
            </p:extLst>
          </p:nvPr>
        </p:nvGraphicFramePr>
        <p:xfrm>
          <a:off x="136142" y="2833451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1,215 feet of SE 77th Street, 3,440 feet of SE Crosswinds Drive and a right-turn lane on SE Four Mile Drive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$4,044,375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$2,022,188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039B9F-7917-4435-9626-AB12ED11D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2588" r="30312" b="16814"/>
          <a:stretch/>
        </p:blipFill>
        <p:spPr>
          <a:xfrm>
            <a:off x="3676083" y="4294428"/>
            <a:ext cx="1985889" cy="2367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58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2906"/>
              </p:ext>
            </p:extLst>
          </p:nvPr>
        </p:nvGraphicFramePr>
        <p:xfrm>
          <a:off x="136142" y="2833451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1,780 feet of QF Lane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Boone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$188,963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$94,482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A83D0E2-7DD9-46F0-87BE-B6DDF3B92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16814" r="28738" b="27321"/>
          <a:stretch/>
        </p:blipFill>
        <p:spPr>
          <a:xfrm>
            <a:off x="3271320" y="3807303"/>
            <a:ext cx="2709005" cy="261116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560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12531</TotalTime>
  <Words>133</Words>
  <Application>Microsoft Office PowerPoint</Application>
  <PresentationFormat>On-screen Show (4:3)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179</cp:revision>
  <cp:lastPrinted>2018-10-02T20:50:46Z</cp:lastPrinted>
  <dcterms:created xsi:type="dcterms:W3CDTF">2014-05-10T08:44:16Z</dcterms:created>
  <dcterms:modified xsi:type="dcterms:W3CDTF">2018-12-27T13:58:23Z</dcterms:modified>
</cp:coreProperties>
</file>