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0"/>
  </p:notesMasterIdLst>
  <p:sldIdLst>
    <p:sldId id="257" r:id="rId3"/>
    <p:sldId id="259" r:id="rId4"/>
    <p:sldId id="267" r:id="rId5"/>
    <p:sldId id="264" r:id="rId6"/>
    <p:sldId id="263" r:id="rId7"/>
    <p:sldId id="297" r:id="rId8"/>
    <p:sldId id="29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9" autoAdjust="0"/>
    <p:restoredTop sz="94660"/>
  </p:normalViewPr>
  <p:slideViewPr>
    <p:cSldViewPr>
      <p:cViewPr varScale="1">
        <p:scale>
          <a:sx n="95" d="100"/>
          <a:sy n="95" d="100"/>
        </p:scale>
        <p:origin x="24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0248D-703A-49E6-A117-480EF05BA409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54013-7FB5-4258-86A2-D162F63496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0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25977"/>
            <a:ext cx="7772400" cy="1012825"/>
          </a:xfrm>
        </p:spPr>
        <p:txBody>
          <a:bodyPr/>
          <a:lstStyle>
            <a:lvl1pPr algn="ctr">
              <a:defRPr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867400"/>
            <a:ext cx="6400800" cy="838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4257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8ABF2-8FBD-4509-84E6-5A75D16FB806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6DB72-33E0-49AA-BD9C-B6EC667F16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396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27AB7-FBD2-4E05-8F95-0C8103221656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B0847-EFB8-4D3E-A529-09ECEA61EA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6133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1011-55D7-4D40-8646-EF3B90A31155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50BBB-72D3-4ADB-95D8-5379F34C7E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234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2B73-F146-42C3-A3E0-A1AFD6A02BF9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938BE-1428-4F0B-902E-20335BCD7C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534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17F4B-037B-4B2C-B3CE-1DF86780D22C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7802B-FE9D-4211-AD03-7053CF9CF6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976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16785-BA82-4188-BA00-CB340B7B3F90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C7B76-1E53-486B-98E1-F1A2D8C465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169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B9DDB-707C-4835-A240-30F4EBD63E24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CE13B-E7FD-47D1-ADEA-2454BABA086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683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00152-D9E2-4585-BE4D-A3B13772B98F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80943-C910-4868-8C8D-2B64B76BD0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68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9A51D-1EB3-448D-8BB7-AA44C247A4E2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56B0C-FEB6-4097-9322-732E880AC9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028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BB677-6895-48E8-B952-A5CED4B360FC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BAE18-67DB-4DDE-883F-EE9E82F7C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5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debar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18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B6BD00"/>
              </a:buClr>
              <a:defRPr/>
            </a:lvl1pPr>
            <a:lvl2pPr>
              <a:buClr>
                <a:srgbClr val="B6BD00"/>
              </a:buClr>
              <a:defRPr/>
            </a:lvl2pPr>
            <a:lvl3pPr>
              <a:buClr>
                <a:srgbClr val="B6BD00"/>
              </a:buClr>
              <a:defRPr/>
            </a:lvl3pPr>
            <a:lvl4pPr>
              <a:buClr>
                <a:srgbClr val="B6BD00"/>
              </a:buClr>
              <a:defRPr/>
            </a:lvl4pPr>
            <a:lvl5pPr>
              <a:buClr>
                <a:srgbClr val="B6BD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C80DD-16B0-415F-B386-C265FCB14DDD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51B1A-28B7-45D2-BA6F-9EB1AD781CC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618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34613-ADD2-480F-83BF-D2D11950FEF1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BDF9-9565-4932-AC18-6D5E41E896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885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4699C-A556-4350-B9D9-9EC16B6FA906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DABBF-8FFD-4D2A-B85E-77EF47BCCE3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590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3902-0BFD-43FF-9A8C-6E9430F1F9CB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F5222-1626-41A1-9E42-0BEE10AB5C2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0882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3B89-5032-4667-BAB0-1E61C3EC5B5C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C2092-D9F4-4F83-9B1F-BFF58E98F1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30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861A4-1C1B-41E1-9B75-E78A0CE42BFC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34C9C-655D-4FA4-A8E3-DE5DE8625AF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205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idebar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DF5A8-1AAB-4E81-84C6-0B435ADAE9D2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12F98-EBF7-4DF1-B5CD-5141E5FA9C1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362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0C962-F086-4335-85C0-2A636D910E66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3A534-DFFA-4A12-B651-43AD4C99AEF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590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51441-F601-44F8-8E24-2B25472DAE32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C1693-46A1-40EC-859B-D974826ECBD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8076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D8DAB-2525-4E42-B497-2F821FF12B4E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264B6-8A7D-48D9-92EC-F416EAE262E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206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7F510-A005-4B01-BB2B-98E77472BC5B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10241-C192-4194-8BED-04DB357A21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6246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CF0FF-E0D6-4539-ACDB-87A71CA93AC2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FE03D-3F37-48C0-B292-08264B309C8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1836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C2FE74-D000-4345-B8BC-08E22375C3AE}" type="datetimeFigureOut">
              <a:rPr lang="en-US"/>
              <a:pPr>
                <a:defRPr/>
              </a:pPr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BD6AD1-50A2-4B50-A92A-1D26F1314B1C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804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kern="1200" spc="-150">
          <a:solidFill>
            <a:srgbClr val="B6BD00"/>
          </a:solidFill>
          <a:latin typeface="Arial" pitchFamily="34" charset="0"/>
          <a:ea typeface="+mj-ea"/>
          <a:cs typeface="Arial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rgbClr val="B6BD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CF5829-3089-45E2-B37F-489D981FFE86}" type="datetime1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9/19/2018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Office of Aviation</a:t>
            </a:r>
          </a:p>
        </p:txBody>
      </p:sp>
      <p:sp>
        <p:nvSpPr>
          <p:cNvPr id="2252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D5309E-6A4C-4491-9091-490613F9E62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3" name="Picture 8" descr="Iowa PPT body slide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289" name="Rectangle 9"/>
            <p:cNvSpPr>
              <a:spLocks noChangeArrowheads="1"/>
            </p:cNvSpPr>
            <p:nvPr/>
          </p:nvSpPr>
          <p:spPr bwMode="auto">
            <a:xfrm>
              <a:off x="288" y="768"/>
              <a:ext cx="5232" cy="321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dirty="0">
                <a:solidFill>
                  <a:srgbClr val="333399"/>
                </a:solidFill>
                <a:latin typeface="Arial Narrow" pitchFamily="34" charset="0"/>
              </a:endParaRPr>
            </a:p>
          </p:txBody>
        </p:sp>
      </p:grpSp>
      <p:pic>
        <p:nvPicPr>
          <p:cNvPr id="1032" name="Picture 10"/>
          <p:cNvPicPr>
            <a:picLocks noChangeAspect="1" noChangeArrowheads="1"/>
          </p:cNvPicPr>
          <p:nvPr/>
        </p:nvPicPr>
        <p:blipFill>
          <a:blip r:embed="rId15" cstate="print">
            <a:lum bright="70000" contrast="-70000"/>
          </a:blip>
          <a:srcRect b="34537"/>
          <a:stretch>
            <a:fillRect/>
          </a:stretch>
        </p:blipFill>
        <p:spPr bwMode="auto">
          <a:xfrm>
            <a:off x="4419600" y="5467350"/>
            <a:ext cx="4343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562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Iowa Department of Transportation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January Commission Meeting</a:t>
            </a:r>
          </a:p>
        </p:txBody>
      </p:sp>
      <p:sp>
        <p:nvSpPr>
          <p:cNvPr id="63491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1219200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The Meeting Will Begin Momentarily</a:t>
            </a:r>
          </a:p>
        </p:txBody>
      </p:sp>
      <p:pic>
        <p:nvPicPr>
          <p:cNvPr id="634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5100"/>
            <a:ext cx="42195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9528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Iowa Department of Transportation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January Commission Meeting</a:t>
            </a:r>
          </a:p>
        </p:txBody>
      </p:sp>
      <p:sp>
        <p:nvSpPr>
          <p:cNvPr id="64515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1219200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No Data Currently Being Shared</a:t>
            </a:r>
          </a:p>
        </p:txBody>
      </p:sp>
      <p:pic>
        <p:nvPicPr>
          <p:cNvPr id="645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5100"/>
            <a:ext cx="42195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073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Iowa Department of Transportation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January Commission Meeting</a:t>
            </a:r>
          </a:p>
        </p:txBody>
      </p:sp>
      <p:sp>
        <p:nvSpPr>
          <p:cNvPr id="64515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1219200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No Data Currently Being Shared</a:t>
            </a:r>
          </a:p>
        </p:txBody>
      </p:sp>
      <p:pic>
        <p:nvPicPr>
          <p:cNvPr id="645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5100"/>
            <a:ext cx="42195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0396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Iowa Department of Transportation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January Commission Meeting</a:t>
            </a:r>
          </a:p>
        </p:txBody>
      </p:sp>
      <p:sp>
        <p:nvSpPr>
          <p:cNvPr id="63491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1219200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The Meeting Will Begin Momentarily</a:t>
            </a:r>
          </a:p>
        </p:txBody>
      </p:sp>
      <p:pic>
        <p:nvPicPr>
          <p:cNvPr id="634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5100"/>
            <a:ext cx="42195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8422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Iowa Department of Transportation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January Commission Meeting</a:t>
            </a:r>
          </a:p>
        </p:txBody>
      </p:sp>
      <p:sp>
        <p:nvSpPr>
          <p:cNvPr id="64515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1219200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No Data Currently Being Shared</a:t>
            </a:r>
          </a:p>
        </p:txBody>
      </p:sp>
      <p:pic>
        <p:nvPicPr>
          <p:cNvPr id="645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5100"/>
            <a:ext cx="42195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230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Iowa Department of Transportation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January Commission Meeting</a:t>
            </a:r>
          </a:p>
        </p:txBody>
      </p:sp>
      <p:sp>
        <p:nvSpPr>
          <p:cNvPr id="64515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1219200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No Data Currently Being Shared</a:t>
            </a:r>
          </a:p>
        </p:txBody>
      </p:sp>
      <p:pic>
        <p:nvPicPr>
          <p:cNvPr id="645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5100"/>
            <a:ext cx="42195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931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Iowa </a:t>
            </a:r>
            <a:r>
              <a:rPr lang="en-US">
                <a:solidFill>
                  <a:schemeClr val="tx1"/>
                </a:solidFill>
              </a:rPr>
              <a:t>Department of </a:t>
            </a:r>
            <a:r>
              <a:rPr lang="en-US" dirty="0">
                <a:solidFill>
                  <a:schemeClr val="tx1"/>
                </a:solidFill>
              </a:rPr>
              <a:t>Transportation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January Commission Meeting</a:t>
            </a:r>
          </a:p>
        </p:txBody>
      </p:sp>
      <p:sp>
        <p:nvSpPr>
          <p:cNvPr id="64515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1219200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No Data Currently Being Shared</a:t>
            </a:r>
          </a:p>
        </p:txBody>
      </p:sp>
      <p:pic>
        <p:nvPicPr>
          <p:cNvPr id="645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5100"/>
            <a:ext cx="42195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14053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63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Wingdings</vt:lpstr>
      <vt:lpstr>1_Office Theme</vt:lpstr>
      <vt:lpstr>1_Default Design</vt:lpstr>
      <vt:lpstr>Iowa Department of Transportation January Commission Meeting</vt:lpstr>
      <vt:lpstr>Iowa Department of Transportation January Commission Meeting</vt:lpstr>
      <vt:lpstr>Iowa Department of Transportation January Commission Meeting</vt:lpstr>
      <vt:lpstr>Iowa Department of Transportation January Commission Meeting</vt:lpstr>
      <vt:lpstr>Iowa Department of Transportation January Commission Meeting</vt:lpstr>
      <vt:lpstr>Iowa Department of Transportation January Commission Meeting</vt:lpstr>
      <vt:lpstr>Iowa Department of Transportation January Commission Meeting</vt:lpstr>
    </vt:vector>
  </TitlesOfParts>
  <Company>Iowa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Iowa Department of  Transportation June Commission Meeting</dc:title>
  <dc:creator>George, William</dc:creator>
  <cp:lastModifiedBy>Dowd, Eric</cp:lastModifiedBy>
  <cp:revision>23</cp:revision>
  <dcterms:created xsi:type="dcterms:W3CDTF">2015-06-08T12:53:20Z</dcterms:created>
  <dcterms:modified xsi:type="dcterms:W3CDTF">2018-09-19T15:39:17Z</dcterms:modified>
</cp:coreProperties>
</file>