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44654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(Nov)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345.5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(Nov)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368.0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Dec)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390.3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(66.5)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(Dec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(95.7)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(68.0)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14,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51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January 22,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December letting was about $ 113 million.  The larger lettings are scheduled now – March.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14,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16753</TotalTime>
  <Words>138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940</cp:revision>
  <cp:lastPrinted>2020-01-03T15:29:19Z</cp:lastPrinted>
  <dcterms:created xsi:type="dcterms:W3CDTF">2001-05-04T13:55:51Z</dcterms:created>
  <dcterms:modified xsi:type="dcterms:W3CDTF">2020-01-03T15:29:45Z</dcterms:modified>
</cp:coreProperties>
</file>