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33" r:id="rId5"/>
    <p:sldId id="351" r:id="rId6"/>
    <p:sldId id="35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34495E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8" d="100"/>
          <a:sy n="128" d="100"/>
        </p:scale>
        <p:origin x="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SFY2020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9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$14,739,807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$6,841,914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99146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$997,556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$498,778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2020 current Road Use Tax Revenue (as of  11/25/2019)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$5,037,427.21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$2,518,713.62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</a:t>
                      </a:r>
                      <a:r>
                        <a:rPr lang="en-US" sz="1500" b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of  11/25/2019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$15,960,605.08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$2,032,318.04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4988886"/>
            <a:ext cx="2433903" cy="1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25571"/>
              </p:ext>
            </p:extLst>
          </p:nvPr>
        </p:nvGraphicFramePr>
        <p:xfrm>
          <a:off x="136141" y="2487096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4,600 feet on 32nd Street SW and 1,250 feet on Grant Street and signal and intersection improvements along U.S. 65 and 32nd Street SW.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Bondurant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$14,275,472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$8,565,283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5C2733DA-9C17-434E-83E2-92A9674E1E4D}"/>
              </a:ext>
            </a:extLst>
          </p:cNvPr>
          <p:cNvSpPr>
            <a:spLocks noChangeAspect="1"/>
          </p:cNvSpPr>
          <p:nvPr/>
        </p:nvSpPr>
        <p:spPr>
          <a:xfrm>
            <a:off x="4654810" y="5949280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23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Bondurant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Reconstruction of approximately 4,600 feet on 32nd Street SW and 1,250 feet on Grant Street and signal and intersection improvements </a:t>
            </a:r>
            <a:r>
              <a:rPr lang="en-US" sz="1800">
                <a:latin typeface="PT Sans" panose="020B0503020203020204"/>
              </a:rPr>
              <a:t>along U.S. </a:t>
            </a:r>
            <a:r>
              <a:rPr lang="en-US" sz="1800" dirty="0">
                <a:latin typeface="PT Sans" panose="020B0503020203020204"/>
              </a:rPr>
              <a:t>65 and 32nd Street SW on the south side of town.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$14,275,472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 $8,565,283  (60%)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827B4-E59F-4AAE-85E9-64E92C46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t="14721" r="24800" b="14721"/>
          <a:stretch/>
        </p:blipFill>
        <p:spPr>
          <a:xfrm>
            <a:off x="4716016" y="1988840"/>
            <a:ext cx="3705840" cy="4511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39965-51B8-4744-9354-58E0E5ECC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" t="10940" r="53150" b="12201"/>
          <a:stretch/>
        </p:blipFill>
        <p:spPr>
          <a:xfrm>
            <a:off x="611560" y="2630502"/>
            <a:ext cx="3652869" cy="3759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90CBD5-127A-41F5-8663-E5ECFA0896CE}"/>
              </a:ext>
            </a:extLst>
          </p:cNvPr>
          <p:cNvSpPr/>
          <p:nvPr/>
        </p:nvSpPr>
        <p:spPr>
          <a:xfrm>
            <a:off x="2339752" y="5085184"/>
            <a:ext cx="189735" cy="189735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13460</TotalTime>
  <Words>296</Words>
  <Application>Microsoft Office PowerPoint</Application>
  <PresentationFormat>On-screen Show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295</cp:revision>
  <cp:lastPrinted>2020-01-03T17:21:50Z</cp:lastPrinted>
  <dcterms:created xsi:type="dcterms:W3CDTF">2014-05-10T08:44:16Z</dcterms:created>
  <dcterms:modified xsi:type="dcterms:W3CDTF">2020-01-06T18:41:21Z</dcterms:modified>
</cp:coreProperties>
</file>