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8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58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80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06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899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2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83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51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69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6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91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20743-3289-4F16-9204-A6BAC3056B1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246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20743-3289-4F16-9204-A6BAC3056B1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4620A-BB22-42CD-813E-5361BDD785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772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8FD81D0-05C0-4048-BEEC-3D6C12A2A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331" y="1599039"/>
            <a:ext cx="5835338" cy="427924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C0AC77E-F7E1-4D14-B110-FAFF09943136}"/>
              </a:ext>
            </a:extLst>
          </p:cNvPr>
          <p:cNvSpPr txBox="1"/>
          <p:nvPr/>
        </p:nvSpPr>
        <p:spPr>
          <a:xfrm>
            <a:off x="609600" y="583474"/>
            <a:ext cx="8064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Admin Rule Chapter 131 – Signing on Primary Roads</a:t>
            </a:r>
          </a:p>
        </p:txBody>
      </p:sp>
    </p:spTree>
    <p:extLst>
      <p:ext uri="{BB962C8B-B14F-4D97-AF65-F5344CB8AC3E}">
        <p14:creationId xmlns:p14="http://schemas.microsoft.com/office/powerpoint/2010/main" val="1539254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9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2</cp:revision>
  <dcterms:created xsi:type="dcterms:W3CDTF">2021-01-04T21:10:44Z</dcterms:created>
  <dcterms:modified xsi:type="dcterms:W3CDTF">2021-01-04T21:15:58Z</dcterms:modified>
</cp:coreProperties>
</file>