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409727"/>
              </p:ext>
            </p:extLst>
          </p:nvPr>
        </p:nvGraphicFramePr>
        <p:xfrm>
          <a:off x="703389" y="1012506"/>
          <a:ext cx="7737222" cy="536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Remaining FY 2020 Program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(52.3)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355.0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364.3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235.8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237.8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(December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(61.3)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(81.0)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January 13, 2021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 to continue but overall revenue impacts due to COVID have been less then anticipated.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34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January 19,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Bid results for December Special letting (I-380) were $4.5 m over programmed amount.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December letting was about $81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January 13, 2021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17621</TotalTime>
  <Words>157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1002</cp:revision>
  <cp:lastPrinted>2021-01-04T21:01:23Z</cp:lastPrinted>
  <dcterms:created xsi:type="dcterms:W3CDTF">2001-05-04T13:55:51Z</dcterms:created>
  <dcterms:modified xsi:type="dcterms:W3CDTF">2021-01-04T21:01:24Z</dcterms:modified>
</cp:coreProperties>
</file>