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388" r:id="rId2"/>
    <p:sldId id="385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110" d="100"/>
          <a:sy n="110" d="100"/>
        </p:scale>
        <p:origin x="156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0" y="4398933"/>
            <a:ext cx="5140325" cy="41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2021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409727"/>
              </p:ext>
            </p:extLst>
          </p:nvPr>
        </p:nvGraphicFramePr>
        <p:xfrm>
          <a:off x="703389" y="1012506"/>
          <a:ext cx="7737222" cy="536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8272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697928">
                <a:tc>
                  <a:txBody>
                    <a:bodyPr/>
                    <a:lstStyle/>
                    <a:p>
                      <a:r>
                        <a:rPr lang="en-US" sz="2000" dirty="0"/>
                        <a:t>Remaining FY 2020 Program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(52.3)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697928">
                <a:tc>
                  <a:txBody>
                    <a:bodyPr/>
                    <a:lstStyle/>
                    <a:p>
                      <a:r>
                        <a:rPr lang="en-US" sz="2000" dirty="0"/>
                        <a:t>FY 2021 Program Balance (June 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(16.3)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(November)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355.0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(November)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364.3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9.3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(December)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235.8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(December)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237.8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(2.0)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(December 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(61.3)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(81.0)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January 13, 2021</a:t>
            </a:r>
          </a:p>
        </p:txBody>
      </p:sp>
    </p:spTree>
    <p:extLst>
      <p:ext uri="{BB962C8B-B14F-4D97-AF65-F5344CB8AC3E}">
        <p14:creationId xmlns:p14="http://schemas.microsoft.com/office/powerpoint/2010/main" val="603990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2021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Expect monthly revenue fluctuations to continue but overall revenue impacts due to COVID have been less then anticipated.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34 percent of the FY 2021 Program has now been awarded.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Next letting is scheduled for January 19, 2021.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Bid results for December Special letting (I-380) were $4.5 m over programmed amount.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December letting was about $81 million.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6A2A41-ABF9-40CC-8162-4D978FD3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January 13, 2021</a:t>
            </a:r>
          </a:p>
        </p:txBody>
      </p:sp>
    </p:spTree>
    <p:extLst>
      <p:ext uri="{BB962C8B-B14F-4D97-AF65-F5344CB8AC3E}">
        <p14:creationId xmlns:p14="http://schemas.microsoft.com/office/powerpoint/2010/main" val="2318919065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17621</TotalTime>
  <Words>157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Helvetica</vt:lpstr>
      <vt:lpstr>Wingdings</vt:lpstr>
      <vt:lpstr>Straight Edge</vt:lpstr>
      <vt:lpstr>FY 2021 Highway Program Balance ($ in millions)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Anderson, Stuart</cp:lastModifiedBy>
  <cp:revision>1002</cp:revision>
  <cp:lastPrinted>2021-01-04T21:01:23Z</cp:lastPrinted>
  <dcterms:created xsi:type="dcterms:W3CDTF">2001-05-04T13:55:51Z</dcterms:created>
  <dcterms:modified xsi:type="dcterms:W3CDTF">2021-01-04T21:01:24Z</dcterms:modified>
</cp:coreProperties>
</file>