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338483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January 12,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1/7/2022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87%</a:t>
            </a:r>
          </a:p>
          <a:p>
            <a:pPr algn="ctr"/>
            <a:r>
              <a:rPr lang="en-US" sz="1400" dirty="0"/>
              <a:t>(93%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84%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84%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84%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85% (90%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CE0974-5032-4B4B-9F07-BF958E446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111"/>
            <a:ext cx="9144000" cy="648977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950889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November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4D2738-11E6-40F4-8C8F-4FD0C90A9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10577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COVID-19 Transportation Impact </vt:lpstr>
      <vt:lpstr>Overview</vt:lpstr>
      <vt:lpstr>Moody’s/CNN Recovery Index - Midwest (Pre-Pandemic = 100) As of 1/7/2022</vt:lpstr>
      <vt:lpstr>PowerPoint Presentation</vt:lpstr>
      <vt:lpstr>Monthly Passenger Counts at Iowa’s Eight Commercial Service Airports (through November 2021)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164</cp:revision>
  <cp:lastPrinted>2021-11-08T14:38:34Z</cp:lastPrinted>
  <dcterms:created xsi:type="dcterms:W3CDTF">2020-06-02T12:58:37Z</dcterms:created>
  <dcterms:modified xsi:type="dcterms:W3CDTF">2022-01-10T14:52:21Z</dcterms:modified>
</cp:coreProperties>
</file>