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91" r:id="rId2"/>
    <p:sldId id="390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14" d="100"/>
          <a:sy n="114" d="100"/>
        </p:scale>
        <p:origin x="84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2022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161872"/>
              </p:ext>
            </p:extLst>
          </p:nvPr>
        </p:nvGraphicFramePr>
        <p:xfrm>
          <a:off x="703389" y="1012506"/>
          <a:ext cx="7737222" cy="53613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697928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2022 Program Balance (June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(24.3)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(November)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361.3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(November)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369.8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363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(December)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269.4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(December)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297.6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(28.2)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(December 2021)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(44.0)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(29.3)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January 11, 2022</a:t>
            </a:r>
          </a:p>
        </p:txBody>
      </p:sp>
    </p:spTree>
    <p:extLst>
      <p:ext uri="{BB962C8B-B14F-4D97-AF65-F5344CB8AC3E}">
        <p14:creationId xmlns:p14="http://schemas.microsoft.com/office/powerpoint/2010/main" val="50369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2022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43 percent of the FY 2022 Program has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December letting was approximately $75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January 19, 2022. (Est. $138 m)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January 11, 2022</a:t>
            </a:r>
          </a:p>
        </p:txBody>
      </p:sp>
    </p:spTree>
    <p:extLst>
      <p:ext uri="{BB962C8B-B14F-4D97-AF65-F5344CB8AC3E}">
        <p14:creationId xmlns:p14="http://schemas.microsoft.com/office/powerpoint/2010/main" val="1057253523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27141</TotalTime>
  <Words>129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2022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Anderson, Stuart</cp:lastModifiedBy>
  <cp:revision>1055</cp:revision>
  <cp:lastPrinted>2022-01-03T14:17:43Z</cp:lastPrinted>
  <dcterms:created xsi:type="dcterms:W3CDTF">2001-05-04T13:55:51Z</dcterms:created>
  <dcterms:modified xsi:type="dcterms:W3CDTF">2022-01-03T14:17:48Z</dcterms:modified>
</cp:coreProperties>
</file>