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0"/>
  </p:notesMasterIdLst>
  <p:handoutMasterIdLst>
    <p:handoutMasterId r:id="rId11"/>
  </p:handoutMasterIdLst>
  <p:sldIdLst>
    <p:sldId id="324" r:id="rId2"/>
    <p:sldId id="384" r:id="rId3"/>
    <p:sldId id="394" r:id="rId4"/>
    <p:sldId id="866" r:id="rId5"/>
    <p:sldId id="867" r:id="rId6"/>
    <p:sldId id="327" r:id="rId7"/>
    <p:sldId id="868" r:id="rId8"/>
    <p:sldId id="87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03" d="100"/>
          <a:sy n="103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85" d="100"/>
          <a:sy n="85" d="100"/>
        </p:scale>
        <p:origin x="3846" y="102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075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1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Federal Infrastructure Bill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>
                <a:buNone/>
              </a:pPr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25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  <p:sldLayoutId id="2147484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1295400"/>
            <a:ext cx="9144000" cy="46005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Proposed FY 2022 Highway Program Amendment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January 12, 2022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Infrastructure Investment and Jobs Act (IIJA)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Passed the Senate (69-30) and House (228-206)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President Biden signed on Nov. 15.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reauthorization of surface transportation programs for FFY 2022 to FFY 2026.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$550 billion in new funding with half going to transportation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Operating under a continuing resolution through Feb. 18, 2022, for FY 2022</a:t>
            </a: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Bill Status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76F8EA-DF58-4B5E-9CD8-AAE5C1ECA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14" y="1592142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Passage of Infrastructure Bill: Nov. 15, 2021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Iowa DOT review and assessment: ongoing</a:t>
            </a:r>
            <a:endParaRPr lang="en-US" i="1" dirty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Iowa DOT overview to Commission: ongoing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Initial overview:  October 11, 2021</a:t>
            </a:r>
            <a:endParaRPr lang="en-US" sz="2000" i="1" dirty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Stakeholder input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City/County/RPA/MPO Committee – Initial meeting Feb. 11, 2022</a:t>
            </a:r>
            <a:endParaRPr lang="en-US" sz="2100" i="1" dirty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All stakeholders: Initial communication Nov. 30, 2021 </a:t>
            </a:r>
            <a:endParaRPr lang="en-US" sz="21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Summary of input to Commission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Recommendations to Commission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Commission action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213" y="640972"/>
            <a:ext cx="7886700" cy="965523"/>
          </a:xfrm>
        </p:spPr>
        <p:txBody>
          <a:bodyPr>
            <a:normAutofit/>
          </a:bodyPr>
          <a:lstStyle/>
          <a:p>
            <a:r>
              <a:rPr lang="en-US" b="1" dirty="0"/>
              <a:t>Next Steps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4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991897"/>
            <a:ext cx="9144000" cy="30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(24.3)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5917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326906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67161" y="1527208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707691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January 12,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April 12,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non-Interstate pavement modernization costs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6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Infrastructure Bill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endParaRPr lang="en-US" sz="900" dirty="0">
              <a:solidFill>
                <a:srgbClr val="008000"/>
              </a:solidFill>
              <a:latin typeface="Helvetica" pitchFamily="34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Projected Funds	804.7	687.0	715.5	707.5	701.4	701.4	701.4	701.4	701.4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25.7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225825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8"/>
            <a:ext cx="14370" cy="469916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712356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363" y="152400"/>
            <a:ext cx="218503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January 12, 2022</a:t>
            </a:r>
          </a:p>
          <a:p>
            <a:pPr algn="ctr">
              <a:spcBef>
                <a:spcPct val="50000"/>
              </a:spcBef>
              <a:buClr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December 14,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5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952"/>
          <p:cNvSpPr txBox="1">
            <a:spLocks noChangeArrowheads="1"/>
          </p:cNvSpPr>
          <p:nvPr/>
        </p:nvSpPr>
        <p:spPr bwMode="auto">
          <a:xfrm>
            <a:off x="25400" y="418781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dirty="0">
                <a:latin typeface="Helvetica" pitchFamily="34" charset="0"/>
                <a:cs typeface="Helvetica" pitchFamily="34" charset="0"/>
              </a:rPr>
              <a:t>Proposed FY 2022 Iowa Highway Program Revisions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04965" y="152400"/>
            <a:ext cx="11673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January 12, 2022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279A93-30F2-4730-83F3-22C316A7D7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2464"/>
              </p:ext>
            </p:extLst>
          </p:nvPr>
        </p:nvGraphicFramePr>
        <p:xfrm>
          <a:off x="328613" y="827088"/>
          <a:ext cx="8486775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8487052" imgH="5410486" progId="Excel.Sheet.12">
                  <p:embed/>
                </p:oleObj>
              </mc:Choice>
              <mc:Fallback>
                <p:oleObj name="Worksheet" r:id="rId3" imgW="8487052" imgH="54104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3" y="827088"/>
                        <a:ext cx="8486775" cy="541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43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Infrastructure Bill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	804.7	687.0	715.5	707.5	701.4	701.4	701.4	701.4	701.4	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 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Pavement Modernization 	 50.4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Safety Specific 	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I-80 Pottawattamie Madison Avenue 	(4.5)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(25.2)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2216495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7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5150896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7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January 12,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7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Additions/Deletions</a:t>
            </a:r>
          </a:p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8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0536DA-0B1D-4FBB-A66B-6894BB7B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1A36C9-40D0-4932-B457-A6D4154B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7" y="0"/>
            <a:ext cx="88948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5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40526</TotalTime>
  <Words>1570</Words>
  <Application>Microsoft Office PowerPoint</Application>
  <PresentationFormat>On-screen Show (4:3)</PresentationFormat>
  <Paragraphs>145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Office Theme</vt:lpstr>
      <vt:lpstr>Worksheet</vt:lpstr>
      <vt:lpstr>Proposed FY 2022 Highway Program Amendment  January 12, 2022 </vt:lpstr>
      <vt:lpstr>Infrastructure Bill Status</vt:lpstr>
      <vt:lpstr>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1956</cp:revision>
  <cp:lastPrinted>2021-12-30T17:44:17Z</cp:lastPrinted>
  <dcterms:created xsi:type="dcterms:W3CDTF">2001-05-04T13:55:51Z</dcterms:created>
  <dcterms:modified xsi:type="dcterms:W3CDTF">2021-12-30T17:44:25Z</dcterms:modified>
</cp:coreProperties>
</file>