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8"/>
  </p:notesMasterIdLst>
  <p:sldIdLst>
    <p:sldId id="259" r:id="rId2"/>
    <p:sldId id="258" r:id="rId3"/>
    <p:sldId id="270" r:id="rId4"/>
    <p:sldId id="905" r:id="rId5"/>
    <p:sldId id="906" r:id="rId6"/>
    <p:sldId id="268" r:id="rId7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53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7272E-3A81-4341-993A-7FE4FF7472CF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A3482-355C-41A6-8FCE-9A3343080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976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D2EAA-3DF7-41BA-968A-C3988113B7FF}" type="datetime1">
              <a:rPr lang="en-US" smtClean="0"/>
              <a:t>1/9/2023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67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B3468-CD19-430A-8BEF-8C061D9E285C}" type="datetime1">
              <a:rPr lang="en-US" smtClean="0"/>
              <a:t>1/9/2023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080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47850-D74F-484C-BBE0-66A04F9E9051}" type="datetime1">
              <a:rPr lang="en-US" smtClean="0"/>
              <a:t>1/9/2023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839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29380-00CD-4107-8A00-F549AE73870F}" type="datetime1">
              <a:rPr lang="en-US" smtClean="0"/>
              <a:t>1/9/2023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419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49CF5-4416-4CF9-B172-C207AFD8FF4E}" type="datetime1">
              <a:rPr lang="en-US" smtClean="0"/>
              <a:t>1/9/2023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983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D2B7-F278-43C6-8529-3A2A28AA7245}" type="datetime1">
              <a:rPr lang="en-US" smtClean="0"/>
              <a:t>1/9/2023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950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4F4FD-4F8E-400A-A349-3386AA4E0AEE}" type="datetime1">
              <a:rPr lang="en-US" smtClean="0"/>
              <a:t>1/9/2023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726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A2683-39E4-4F8A-A961-2E3DBBB421AA}" type="datetime1">
              <a:rPr lang="en-US" smtClean="0"/>
              <a:t>1/9/2023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362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2BDD5-BFB6-4C87-A4EA-006A23F41F8F}" type="datetime1">
              <a:rPr lang="en-US" smtClean="0"/>
              <a:t>1/9/2023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24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7A7E2-9AEE-4F2B-9960-7F2D1A163FE7}" type="datetime1">
              <a:rPr lang="en-US" smtClean="0"/>
              <a:t>1/9/2023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503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660F4-F4CA-4D77-A751-BD339C2811C5}" type="datetime1">
              <a:rPr lang="en-US" smtClean="0"/>
              <a:t>1/9/2023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363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33D0F-0DC6-4BEF-8268-B399B65914CB}" type="datetime1">
              <a:rPr lang="en-US" smtClean="0"/>
              <a:t>1/9/2023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21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EE200-F8A1-45F9-AA5E-98035DC978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720026"/>
            <a:ext cx="8912352" cy="3108262"/>
          </a:xfrm>
        </p:spPr>
        <p:txBody>
          <a:bodyPr>
            <a:noAutofit/>
          </a:bodyPr>
          <a:lstStyle/>
          <a:p>
            <a:r>
              <a:rPr lang="en-US" sz="4000" dirty="0"/>
              <a:t>Transportation Trends Update</a:t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1E7DC9-BD3B-41E4-BCB9-416CD0854A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5464" y="4748086"/>
            <a:ext cx="6858000" cy="1655762"/>
          </a:xfrm>
        </p:spPr>
        <p:txBody>
          <a:bodyPr/>
          <a:lstStyle/>
          <a:p>
            <a:r>
              <a:rPr lang="en-US" dirty="0"/>
              <a:t>Transportation Commission Workshop</a:t>
            </a:r>
          </a:p>
          <a:p>
            <a:r>
              <a:rPr lang="en-US" dirty="0"/>
              <a:t>January 11, 2023</a:t>
            </a:r>
          </a:p>
        </p:txBody>
      </p:sp>
    </p:spTree>
    <p:extLst>
      <p:ext uri="{BB962C8B-B14F-4D97-AF65-F5344CB8AC3E}">
        <p14:creationId xmlns:p14="http://schemas.microsoft.com/office/powerpoint/2010/main" val="1469134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B250D-8783-4D7D-A519-6B9F78632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91E54-5EE3-45B1-8343-237898691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15900"/>
            <a:ext cx="7886700" cy="4351338"/>
          </a:xfrm>
        </p:spPr>
        <p:txBody>
          <a:bodyPr>
            <a:normAutofit/>
          </a:bodyPr>
          <a:lstStyle/>
          <a:p>
            <a:r>
              <a:rPr lang="en-US" dirty="0"/>
              <a:t>US total rail carloads</a:t>
            </a:r>
          </a:p>
          <a:p>
            <a:r>
              <a:rPr lang="en-US" dirty="0"/>
              <a:t>Commercial air service passenger counts</a:t>
            </a:r>
          </a:p>
          <a:p>
            <a:r>
              <a:rPr lang="en-US" dirty="0"/>
              <a:t>Vehicular traffic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2AEB9B-3844-4E91-B440-C7A33BFEC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1E3C6C5F-5CDA-4B3A-BA0A-4D4634CC564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015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FCB6C6-9917-4BF0-AA63-634960403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71203" y="644249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1E3C6C5F-5CDA-4B3A-BA0A-4D4634CC5643}" type="slidenum">
              <a:rPr lang="en-US" smtClean="0"/>
              <a:pPr defTabSz="914400">
                <a:spcAft>
                  <a:spcPts val="600"/>
                </a:spcAft>
              </a:pPr>
              <a:t>3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2C4A9CA-AE49-4CD9-BC9E-B137B79F29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5498"/>
            <a:ext cx="9144000" cy="6507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35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786639-532C-4A2D-A65F-10DB770DD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4</a:t>
            </a:fld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FA2D7D2-000B-4970-B12D-6E95F4DAEB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7512" y="1173317"/>
            <a:ext cx="9161512" cy="4447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8503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8D8FE8-7F52-4E62-9A2F-1A5EA6C8E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5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1027F19-13BC-4203-95D3-5EC80AF987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1067"/>
            <a:ext cx="9144000" cy="6215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291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1CAF3-749A-4FB7-9F3F-11E96EA7E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9DD06-ED9B-4F83-AE2B-ACCEBE771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348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26550</TotalTime>
  <Words>30</Words>
  <Application>Microsoft Office PowerPoint</Application>
  <PresentationFormat>On-screen Show (4:3)</PresentationFormat>
  <Paragraphs>13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Transportation Trends Update </vt:lpstr>
      <vt:lpstr>Overview</vt:lpstr>
      <vt:lpstr>PowerPoint Presentation</vt:lpstr>
      <vt:lpstr>PowerPoint Presentation</vt:lpstr>
      <vt:lpstr>PowerPoint Presentation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Stuart</dc:creator>
  <cp:lastModifiedBy>Dorhout, Cindy</cp:lastModifiedBy>
  <cp:revision>215</cp:revision>
  <cp:lastPrinted>2022-10-06T13:06:52Z</cp:lastPrinted>
  <dcterms:created xsi:type="dcterms:W3CDTF">2020-06-02T12:58:37Z</dcterms:created>
  <dcterms:modified xsi:type="dcterms:W3CDTF">2023-01-09T14:46:28Z</dcterms:modified>
</cp:coreProperties>
</file>