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9" r:id="rId2"/>
    <p:sldId id="258" r:id="rId3"/>
    <p:sldId id="270" r:id="rId4"/>
    <p:sldId id="905" r:id="rId5"/>
    <p:sldId id="906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January 11,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C4A9CA-AE49-4CD9-BC9E-B137B79F2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498"/>
            <a:ext cx="9144000" cy="650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A2D7D2-000B-4970-B12D-6E95F4DAE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512" y="1173317"/>
            <a:ext cx="9161512" cy="444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D8FE8-7F52-4E62-9A2F-1A5EA6C8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027F19-13BC-4203-95D3-5EC80AF98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26550</TotalTime>
  <Words>30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Dorhout, Cindy</cp:lastModifiedBy>
  <cp:revision>215</cp:revision>
  <cp:lastPrinted>2022-10-06T13:06:52Z</cp:lastPrinted>
  <dcterms:created xsi:type="dcterms:W3CDTF">2020-06-02T12:58:37Z</dcterms:created>
  <dcterms:modified xsi:type="dcterms:W3CDTF">2023-01-09T14:46:28Z</dcterms:modified>
</cp:coreProperties>
</file>