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391" r:id="rId2"/>
    <p:sldId id="390" r:id="rId3"/>
    <p:sldId id="392" r:id="rId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114" d="100"/>
          <a:sy n="114" d="100"/>
        </p:scale>
        <p:origin x="152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0" y="4398933"/>
            <a:ext cx="5140325" cy="41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2023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266454"/>
              </p:ext>
            </p:extLst>
          </p:nvPr>
        </p:nvGraphicFramePr>
        <p:xfrm>
          <a:off x="703389" y="1012506"/>
          <a:ext cx="7737222" cy="53613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8272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697928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697928">
                <a:tc>
                  <a:txBody>
                    <a:bodyPr/>
                    <a:lstStyle/>
                    <a:p>
                      <a:r>
                        <a:rPr lang="en-US" sz="2000" dirty="0"/>
                        <a:t>FY 2023 Program Balance (June 2022)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(11.6)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(November)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368.1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(November)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396.0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27.9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(December)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372.6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(December)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412.3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(39.7)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(December 2022)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(23.4)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(29.6)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January 11, 2023</a:t>
            </a:r>
          </a:p>
        </p:txBody>
      </p:sp>
    </p:spTree>
    <p:extLst>
      <p:ext uri="{BB962C8B-B14F-4D97-AF65-F5344CB8AC3E}">
        <p14:creationId xmlns:p14="http://schemas.microsoft.com/office/powerpoint/2010/main" val="503692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2023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Expect monthly revenue fluctuations.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Approximately 50 percent of the FY 2023 Program has been awarded.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December letting was approximately $40 million.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Next letting scheduled for January 17, 2023.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6A2A41-ABF9-40CC-8162-4D978FD3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January 11, 2023</a:t>
            </a:r>
          </a:p>
        </p:txBody>
      </p:sp>
    </p:spTree>
    <p:extLst>
      <p:ext uri="{BB962C8B-B14F-4D97-AF65-F5344CB8AC3E}">
        <p14:creationId xmlns:p14="http://schemas.microsoft.com/office/powerpoint/2010/main" val="1057253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347C25C-5161-4463-AA9D-6BFB075D3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FD4F2A-DCFA-4796-ADC3-10DECB3FC4D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C94CE98-2679-44E7-AA58-02D241441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176"/>
            <a:ext cx="9144000" cy="6807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907257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23159</TotalTime>
  <Words>124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Helvetica</vt:lpstr>
      <vt:lpstr>Wingdings</vt:lpstr>
      <vt:lpstr>Straight Edge</vt:lpstr>
      <vt:lpstr>FY 2023 Highway Program Balance ($ in millions)</vt:lpstr>
      <vt:lpstr>PowerPoint Presentation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Anderson, Stuart</cp:lastModifiedBy>
  <cp:revision>1059</cp:revision>
  <cp:lastPrinted>2022-11-18T16:39:28Z</cp:lastPrinted>
  <dcterms:created xsi:type="dcterms:W3CDTF">2001-05-04T13:55:51Z</dcterms:created>
  <dcterms:modified xsi:type="dcterms:W3CDTF">2023-01-04T21:34:09Z</dcterms:modified>
</cp:coreProperties>
</file>