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January 11,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90549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 approximately 1,520 feet of NE 75th Street and 2,740 feet of new roadway (Modification).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Pleasant Hill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$4,239,400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$2,543,640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76040E-2EFB-4A46-BAC1-4E54D9A5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586775"/>
            <a:ext cx="4430175" cy="2956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13387</TotalTime>
  <Words>58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273</cp:revision>
  <cp:lastPrinted>2022-08-02T09:42:48Z</cp:lastPrinted>
  <dcterms:created xsi:type="dcterms:W3CDTF">2014-05-10T08:44:16Z</dcterms:created>
  <dcterms:modified xsi:type="dcterms:W3CDTF">2023-01-04T21:45:49Z</dcterms:modified>
</cp:coreProperties>
</file>