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33" r:id="rId3"/>
    <p:sldId id="401" r:id="rId4"/>
    <p:sldId id="419" r:id="rId5"/>
    <p:sldId id="378" r:id="rId6"/>
    <p:sldId id="379" r:id="rId7"/>
    <p:sldId id="414" r:id="rId8"/>
    <p:sldId id="416" r:id="rId9"/>
    <p:sldId id="362" r:id="rId10"/>
    <p:sldId id="400" r:id="rId11"/>
    <p:sldId id="402" r:id="rId12"/>
    <p:sldId id="417" r:id="rId13"/>
    <p:sldId id="418" r:id="rId14"/>
    <p:sldId id="28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B3"/>
    <a:srgbClr val="FF0066"/>
    <a:srgbClr val="00717F"/>
    <a:srgbClr val="B55813"/>
    <a:srgbClr val="53565A"/>
    <a:srgbClr val="871721"/>
    <a:srgbClr val="FF99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5852" autoAdjust="0"/>
  </p:normalViewPr>
  <p:slideViewPr>
    <p:cSldViewPr>
      <p:cViewPr varScale="1">
        <p:scale>
          <a:sx n="111" d="100"/>
          <a:sy n="111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20028-409A-4B73-B1F3-F3729A73A1D2}" type="doc">
      <dgm:prSet loTypeId="urn:microsoft.com/office/officeart/2005/8/layout/hierarchy3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F75F9F-2670-425F-A082-F970CDC3968E}">
      <dgm:prSet phldrT="[Text]"/>
      <dgm:spPr/>
      <dgm:t>
        <a:bodyPr/>
        <a:lstStyle/>
        <a:p>
          <a:pPr algn="ctr"/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Needs</a:t>
          </a:r>
        </a:p>
      </dgm:t>
    </dgm:pt>
    <dgm:pt modelId="{6B2DC96C-8F72-47EF-B802-39B4E9497872}" type="parTrans" cxnId="{562EDDC0-FF9D-428D-847D-911A07B5C3C7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28DE93F-8BCF-4675-9A7F-169EAEE593C4}" type="sibTrans" cxnId="{562EDDC0-FF9D-428D-847D-911A07B5C3C7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8A0C433-8EAB-4A20-8574-EBBF5FB5CF0D}">
      <dgm:prSet phldrT="[Text]" custT="1"/>
      <dgm:spPr/>
      <dgm:t>
        <a:bodyPr/>
        <a:lstStyle/>
        <a:p>
          <a:pPr algn="ctr"/>
          <a:r>
            <a:rPr lang="en-US" sz="120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Pavement Condition</a:t>
          </a:r>
          <a:endParaRPr lang="en-US" sz="1200" dirty="0">
            <a:solidFill>
              <a:sysClr val="windowText" lastClr="00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233A8E5-8EA5-4519-9583-6D014DBD4E25}" type="parTrans" cxnId="{D7505869-E7B9-4E91-88ED-BF7968F70BCB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1401E16-1DAC-4BFE-9220-D8107177AC05}" type="sibTrans" cxnId="{D7505869-E7B9-4E91-88ED-BF7968F70BCB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CF6EF72-EF72-422D-A5D0-E77A9545E341}">
      <dgm:prSet phldrT="[Text]" custT="1"/>
      <dgm:spPr/>
      <dgm:t>
        <a:bodyPr/>
        <a:lstStyle/>
        <a:p>
          <a:pPr algn="ctr"/>
          <a:r>
            <a:rPr lang="en-US" sz="120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Bridge Condition</a:t>
          </a:r>
        </a:p>
      </dgm:t>
    </dgm:pt>
    <dgm:pt modelId="{40593533-A633-4ECA-8F66-9D8FDFF622DE}" type="parTrans" cxnId="{C4C6E67B-72A4-4E44-AEC1-824F17498713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93D494E-B3C6-4773-9DDA-83421EA922BB}" type="sibTrans" cxnId="{C4C6E67B-72A4-4E44-AEC1-824F17498713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937EE35-7969-4D9C-B3CB-DBE74EBC02EA}">
      <dgm:prSet phldrT="[Text]"/>
      <dgm:spPr/>
      <dgm:t>
        <a:bodyPr/>
        <a:lstStyle/>
        <a:p>
          <a:pPr algn="ctr"/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Risks</a:t>
          </a:r>
        </a:p>
      </dgm:t>
    </dgm:pt>
    <dgm:pt modelId="{1180B31B-2C74-46BF-8951-71ABF4367466}" type="parTrans" cxnId="{BF42FABA-9B9D-4A53-B574-09A26F48E961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E08B732-FEB6-4900-9F6B-554B039626E2}" type="sibTrans" cxnId="{BF42FABA-9B9D-4A53-B574-09A26F48E961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27A56AB-50CF-41A0-A90C-A46282A9E25F}">
      <dgm:prSet phldrT="[Text]" custT="1"/>
      <dgm:spPr/>
      <dgm:t>
        <a:bodyPr/>
        <a:lstStyle/>
        <a:p>
          <a:pPr algn="ctr"/>
          <a:r>
            <a:rPr lang="en-US" sz="120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Safety</a:t>
          </a:r>
        </a:p>
      </dgm:t>
    </dgm:pt>
    <dgm:pt modelId="{CB4F4732-9B62-46C9-B93F-61BA55C0D413}" type="parTrans" cxnId="{16237E00-E707-407A-8E91-BF18A9581529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9F86A96-EDFF-4B32-9553-5EFD1EB5463E}" type="sibTrans" cxnId="{16237E00-E707-407A-8E91-BF18A9581529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3C8E0BF-297B-46B1-843F-F433891D4E17}">
      <dgm:prSet phldrT="[Text]" custT="1"/>
      <dgm:spPr/>
      <dgm:t>
        <a:bodyPr/>
        <a:lstStyle/>
        <a:p>
          <a:pPr algn="ctr"/>
          <a:r>
            <a:rPr lang="en-US" sz="12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Operations</a:t>
          </a:r>
        </a:p>
      </dgm:t>
    </dgm:pt>
    <dgm:pt modelId="{095F3F0A-9AA3-4A6A-81FE-1865EE59A4A2}" type="parTrans" cxnId="{9A7C6279-31F9-42D3-A1B6-C3D034D896E5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D738E2E-2713-4C73-BD36-071D94DB7C21}" type="sibTrans" cxnId="{9A7C6279-31F9-42D3-A1B6-C3D034D896E5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6E1EE46-8333-4D93-9DF5-B23FD9190BD2}">
      <dgm:prSet custT="1"/>
      <dgm:spPr/>
      <dgm:t>
        <a:bodyPr/>
        <a:lstStyle/>
        <a:p>
          <a:pPr algn="ctr"/>
          <a:r>
            <a:rPr lang="en-US" sz="12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Bottlenecks</a:t>
          </a:r>
        </a:p>
      </dgm:t>
    </dgm:pt>
    <dgm:pt modelId="{5C7400B0-A755-44FD-9065-261437590FC6}" type="parTrans" cxnId="{39ABE336-FC46-4E56-AD07-CB864E91FA52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B03E84D-3534-4C0A-85C2-8F8A61317DED}" type="sibTrans" cxnId="{39ABE336-FC46-4E56-AD07-CB864E91FA52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2DE6DDB-1457-48FF-ABA7-6BE03AFD9831}">
      <dgm:prSet custT="1"/>
      <dgm:spPr/>
      <dgm:t>
        <a:bodyPr/>
        <a:lstStyle/>
        <a:p>
          <a:pPr algn="ctr"/>
          <a:r>
            <a:rPr lang="en-US" sz="12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Mobility and Safety (Super-2)</a:t>
          </a:r>
        </a:p>
      </dgm:t>
    </dgm:pt>
    <dgm:pt modelId="{D286446E-68EF-4780-B6B3-C619F3AEE6D6}" type="parTrans" cxnId="{38DE49AD-0434-4ABF-8051-8AFDECE8037C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662BA19-0D57-49B3-9AA6-D434A01437E9}" type="sibTrans" cxnId="{38DE49AD-0434-4ABF-8051-8AFDECE8037C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7BDFD3B-FBA2-4DAF-9A0B-1A49CC48B21E}">
      <dgm:prSet custT="1"/>
      <dgm:spPr/>
      <dgm:t>
        <a:bodyPr/>
        <a:lstStyle/>
        <a:p>
          <a:pPr algn="ctr"/>
          <a:r>
            <a:rPr lang="en-US" sz="120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Capacity</a:t>
          </a:r>
        </a:p>
      </dgm:t>
    </dgm:pt>
    <dgm:pt modelId="{5A8EB11E-64E5-40D2-B683-844D65C6D392}" type="parTrans" cxnId="{BA779D61-2310-4388-A08E-7652BFD9FCB7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73721C5-05B1-42F6-9050-42F26EC8A942}" type="sibTrans" cxnId="{BA779D61-2310-4388-A08E-7652BFD9FCB7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42F98D2-0041-4213-A469-59AF29D7D425}">
      <dgm:prSet custT="1"/>
      <dgm:spPr>
        <a:solidFill>
          <a:srgbClr val="B1B3B3">
            <a:alpha val="90000"/>
          </a:srgbClr>
        </a:solidFill>
      </dgm:spPr>
      <dgm:t>
        <a:bodyPr/>
        <a:lstStyle/>
        <a:p>
          <a:pPr algn="ctr"/>
          <a:r>
            <a:rPr lang="en-US" sz="12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Flood Resiliency</a:t>
          </a:r>
          <a:endParaRPr lang="en-US" sz="1200" b="1" dirty="0">
            <a:ln w="0">
              <a:solidFill>
                <a:schemeClr val="tx1">
                  <a:lumMod val="50000"/>
                </a:schemeClr>
              </a:solidFill>
            </a:ln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4F6EB5C-58E5-4B8F-B1C2-A6FF02013ED4}" type="parTrans" cxnId="{F8766972-F311-45BC-B9EF-531477319CBF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18D23B5-B9C7-4C56-BE90-4599F2DA8BDB}" type="sibTrans" cxnId="{F8766972-F311-45BC-B9EF-531477319CBF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DF8E086-DA8D-4DD3-8DDC-B6D0C348E2D1}">
      <dgm:prSet custT="1"/>
      <dgm:spPr/>
      <dgm:t>
        <a:bodyPr/>
        <a:lstStyle/>
        <a:p>
          <a:pPr algn="ctr"/>
          <a:r>
            <a:rPr lang="en-US" sz="12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Pedestrians</a:t>
          </a:r>
        </a:p>
      </dgm:t>
    </dgm:pt>
    <dgm:pt modelId="{F245A1B0-D713-4E94-BFA8-33219CB62080}" type="parTrans" cxnId="{106D340B-36DE-4A4A-AA2C-CEEE622345D8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FE37C02-C809-477C-9E84-0A62FCAC8F65}" type="sibTrans" cxnId="{106D340B-36DE-4A4A-AA2C-CEEE622345D8}">
      <dgm:prSet/>
      <dgm:spPr/>
      <dgm:t>
        <a:bodyPr/>
        <a:lstStyle/>
        <a:p>
          <a:pPr algn="ctr"/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A929D77-5163-4D33-9B88-167CC0670147}">
      <dgm:prSet custT="1"/>
      <dgm:spPr/>
      <dgm:t>
        <a:bodyPr/>
        <a:lstStyle/>
        <a:p>
          <a:r>
            <a:rPr lang="en-US" sz="12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Bicyclists</a:t>
          </a:r>
        </a:p>
      </dgm:t>
    </dgm:pt>
    <dgm:pt modelId="{9DF65FE4-B13B-44F3-8293-236C8AD138B5}" type="parTrans" cxnId="{CD3FF1A4-62E4-4390-9CDD-26343C61F437}">
      <dgm:prSet/>
      <dgm:spPr/>
      <dgm:t>
        <a:bodyPr/>
        <a:lstStyle/>
        <a:p>
          <a:endParaRPr lang="en-US"/>
        </a:p>
      </dgm:t>
    </dgm:pt>
    <dgm:pt modelId="{D53AA49C-6DF7-41C2-A1F3-7E447231C590}" type="sibTrans" cxnId="{CD3FF1A4-62E4-4390-9CDD-26343C61F437}">
      <dgm:prSet/>
      <dgm:spPr/>
      <dgm:t>
        <a:bodyPr/>
        <a:lstStyle/>
        <a:p>
          <a:endParaRPr lang="en-US"/>
        </a:p>
      </dgm:t>
    </dgm:pt>
    <dgm:pt modelId="{9FBBEA36-C9C8-4B67-AA87-4407ED0A3C80}" type="pres">
      <dgm:prSet presAssocID="{70A20028-409A-4B73-B1F3-F3729A73A1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608BBE-B72E-4180-8AF4-F0695CC2F124}" type="pres">
      <dgm:prSet presAssocID="{CDF75F9F-2670-425F-A082-F970CDC3968E}" presName="root" presStyleCnt="0"/>
      <dgm:spPr/>
    </dgm:pt>
    <dgm:pt modelId="{398DC66B-78D6-4AE3-836A-F822B43D4AD5}" type="pres">
      <dgm:prSet presAssocID="{CDF75F9F-2670-425F-A082-F970CDC3968E}" presName="rootComposite" presStyleCnt="0"/>
      <dgm:spPr/>
    </dgm:pt>
    <dgm:pt modelId="{F8F95734-5318-41B4-87B4-8358BEC2DA79}" type="pres">
      <dgm:prSet presAssocID="{CDF75F9F-2670-425F-A082-F970CDC3968E}" presName="rootText" presStyleLbl="node1" presStyleIdx="0" presStyleCnt="2"/>
      <dgm:spPr/>
    </dgm:pt>
    <dgm:pt modelId="{5C6A52FB-4F47-4356-9324-3963AB4944CD}" type="pres">
      <dgm:prSet presAssocID="{CDF75F9F-2670-425F-A082-F970CDC3968E}" presName="rootConnector" presStyleLbl="node1" presStyleIdx="0" presStyleCnt="2"/>
      <dgm:spPr/>
    </dgm:pt>
    <dgm:pt modelId="{8C80B6C0-3207-4E62-A930-6DA776F8E960}" type="pres">
      <dgm:prSet presAssocID="{CDF75F9F-2670-425F-A082-F970CDC3968E}" presName="childShape" presStyleCnt="0"/>
      <dgm:spPr/>
    </dgm:pt>
    <dgm:pt modelId="{7F367F11-F75F-4426-9A59-6D2B82FC0151}" type="pres">
      <dgm:prSet presAssocID="{E233A8E5-8EA5-4519-9583-6D014DBD4E25}" presName="Name13" presStyleLbl="parChTrans1D2" presStyleIdx="0" presStyleCnt="10"/>
      <dgm:spPr/>
    </dgm:pt>
    <dgm:pt modelId="{3A3D4C71-D806-4609-A1CB-75F2C3D2158C}" type="pres">
      <dgm:prSet presAssocID="{18A0C433-8EAB-4A20-8574-EBBF5FB5CF0D}" presName="childText" presStyleLbl="bgAcc1" presStyleIdx="0" presStyleCnt="10">
        <dgm:presLayoutVars>
          <dgm:bulletEnabled val="1"/>
        </dgm:presLayoutVars>
      </dgm:prSet>
      <dgm:spPr/>
    </dgm:pt>
    <dgm:pt modelId="{852588CB-1CF3-45EA-ABEF-195DF1060BEA}" type="pres">
      <dgm:prSet presAssocID="{40593533-A633-4ECA-8F66-9D8FDFF622DE}" presName="Name13" presStyleLbl="parChTrans1D2" presStyleIdx="1" presStyleCnt="10"/>
      <dgm:spPr/>
    </dgm:pt>
    <dgm:pt modelId="{4C66F922-6F1B-492E-BA79-2A0D5D3CE8D8}" type="pres">
      <dgm:prSet presAssocID="{0CF6EF72-EF72-422D-A5D0-E77A9545E341}" presName="childText" presStyleLbl="bgAcc1" presStyleIdx="1" presStyleCnt="10">
        <dgm:presLayoutVars>
          <dgm:bulletEnabled val="1"/>
        </dgm:presLayoutVars>
      </dgm:prSet>
      <dgm:spPr/>
    </dgm:pt>
    <dgm:pt modelId="{A5E6AEC5-FC0C-4F26-A36A-46B8F25AB6EB}" type="pres">
      <dgm:prSet presAssocID="{5C7400B0-A755-44FD-9065-261437590FC6}" presName="Name13" presStyleLbl="parChTrans1D2" presStyleIdx="2" presStyleCnt="10"/>
      <dgm:spPr/>
    </dgm:pt>
    <dgm:pt modelId="{DEC7860B-BBD3-4F37-82B0-12FE9825AE18}" type="pres">
      <dgm:prSet presAssocID="{B6E1EE46-8333-4D93-9DF5-B23FD9190BD2}" presName="childText" presStyleLbl="bgAcc1" presStyleIdx="2" presStyleCnt="10">
        <dgm:presLayoutVars>
          <dgm:bulletEnabled val="1"/>
        </dgm:presLayoutVars>
      </dgm:prSet>
      <dgm:spPr/>
    </dgm:pt>
    <dgm:pt modelId="{6985026C-A882-444C-ABF4-B4B09D93156E}" type="pres">
      <dgm:prSet presAssocID="{D286446E-68EF-4780-B6B3-C619F3AEE6D6}" presName="Name13" presStyleLbl="parChTrans1D2" presStyleIdx="3" presStyleCnt="10"/>
      <dgm:spPr/>
    </dgm:pt>
    <dgm:pt modelId="{698EAF2F-4210-4365-8161-EB53FCE06962}" type="pres">
      <dgm:prSet presAssocID="{12DE6DDB-1457-48FF-ABA7-6BE03AFD9831}" presName="childText" presStyleLbl="bgAcc1" presStyleIdx="3" presStyleCnt="10">
        <dgm:presLayoutVars>
          <dgm:bulletEnabled val="1"/>
        </dgm:presLayoutVars>
      </dgm:prSet>
      <dgm:spPr/>
    </dgm:pt>
    <dgm:pt modelId="{72C0A911-6F95-457D-AA10-74AB4152B25B}" type="pres">
      <dgm:prSet presAssocID="{5A8EB11E-64E5-40D2-B683-844D65C6D392}" presName="Name13" presStyleLbl="parChTrans1D2" presStyleIdx="4" presStyleCnt="10"/>
      <dgm:spPr/>
    </dgm:pt>
    <dgm:pt modelId="{0B265FD8-4CE6-436C-8A4C-0B31AADCB356}" type="pres">
      <dgm:prSet presAssocID="{67BDFD3B-FBA2-4DAF-9A0B-1A49CC48B21E}" presName="childText" presStyleLbl="bgAcc1" presStyleIdx="4" presStyleCnt="10">
        <dgm:presLayoutVars>
          <dgm:bulletEnabled val="1"/>
        </dgm:presLayoutVars>
      </dgm:prSet>
      <dgm:spPr/>
    </dgm:pt>
    <dgm:pt modelId="{A1409F8D-628C-411C-867C-CA80A55322A6}" type="pres">
      <dgm:prSet presAssocID="{1937EE35-7969-4D9C-B3CB-DBE74EBC02EA}" presName="root" presStyleCnt="0"/>
      <dgm:spPr/>
    </dgm:pt>
    <dgm:pt modelId="{9BF73628-4976-4649-B60F-EAB2E6CB9085}" type="pres">
      <dgm:prSet presAssocID="{1937EE35-7969-4D9C-B3CB-DBE74EBC02EA}" presName="rootComposite" presStyleCnt="0"/>
      <dgm:spPr/>
    </dgm:pt>
    <dgm:pt modelId="{786F7222-9900-4447-8B5B-36CB3E5D1C03}" type="pres">
      <dgm:prSet presAssocID="{1937EE35-7969-4D9C-B3CB-DBE74EBC02EA}" presName="rootText" presStyleLbl="node1" presStyleIdx="1" presStyleCnt="2"/>
      <dgm:spPr/>
    </dgm:pt>
    <dgm:pt modelId="{A13D9F6B-6423-4A75-BC8D-B31114DD460C}" type="pres">
      <dgm:prSet presAssocID="{1937EE35-7969-4D9C-B3CB-DBE74EBC02EA}" presName="rootConnector" presStyleLbl="node1" presStyleIdx="1" presStyleCnt="2"/>
      <dgm:spPr/>
    </dgm:pt>
    <dgm:pt modelId="{17701831-9685-4C7D-A41C-FC7F049F22D4}" type="pres">
      <dgm:prSet presAssocID="{1937EE35-7969-4D9C-B3CB-DBE74EBC02EA}" presName="childShape" presStyleCnt="0"/>
      <dgm:spPr/>
    </dgm:pt>
    <dgm:pt modelId="{D9029B33-34AC-42B6-B3FB-0925636140ED}" type="pres">
      <dgm:prSet presAssocID="{CB4F4732-9B62-46C9-B93F-61BA55C0D413}" presName="Name13" presStyleLbl="parChTrans1D2" presStyleIdx="5" presStyleCnt="10"/>
      <dgm:spPr/>
    </dgm:pt>
    <dgm:pt modelId="{4A207695-198E-496E-9B6D-1FC8BA43961E}" type="pres">
      <dgm:prSet presAssocID="{527A56AB-50CF-41A0-A90C-A46282A9E25F}" presName="childText" presStyleLbl="bgAcc1" presStyleIdx="5" presStyleCnt="10">
        <dgm:presLayoutVars>
          <dgm:bulletEnabled val="1"/>
        </dgm:presLayoutVars>
      </dgm:prSet>
      <dgm:spPr/>
    </dgm:pt>
    <dgm:pt modelId="{08A8591A-FBF7-4E87-9191-0EBE23118A7D}" type="pres">
      <dgm:prSet presAssocID="{095F3F0A-9AA3-4A6A-81FE-1865EE59A4A2}" presName="Name13" presStyleLbl="parChTrans1D2" presStyleIdx="6" presStyleCnt="10"/>
      <dgm:spPr/>
    </dgm:pt>
    <dgm:pt modelId="{65BA7B7E-9330-4BC9-A33B-8F426FFBD4FA}" type="pres">
      <dgm:prSet presAssocID="{33C8E0BF-297B-46B1-843F-F433891D4E17}" presName="childText" presStyleLbl="bgAcc1" presStyleIdx="6" presStyleCnt="10">
        <dgm:presLayoutVars>
          <dgm:bulletEnabled val="1"/>
        </dgm:presLayoutVars>
      </dgm:prSet>
      <dgm:spPr/>
    </dgm:pt>
    <dgm:pt modelId="{DA7274AD-5C34-4E96-BEB0-CED462DDDE0F}" type="pres">
      <dgm:prSet presAssocID="{A4F6EB5C-58E5-4B8F-B1C2-A6FF02013ED4}" presName="Name13" presStyleLbl="parChTrans1D2" presStyleIdx="7" presStyleCnt="10"/>
      <dgm:spPr/>
    </dgm:pt>
    <dgm:pt modelId="{4C5780B3-4FFC-49CC-AE96-CAF82F7F25D2}" type="pres">
      <dgm:prSet presAssocID="{A42F98D2-0041-4213-A469-59AF29D7D425}" presName="childText" presStyleLbl="bgAcc1" presStyleIdx="7" presStyleCnt="10">
        <dgm:presLayoutVars>
          <dgm:bulletEnabled val="1"/>
        </dgm:presLayoutVars>
      </dgm:prSet>
      <dgm:spPr/>
    </dgm:pt>
    <dgm:pt modelId="{80718715-0BF2-4BF5-A723-E3BFB444BF28}" type="pres">
      <dgm:prSet presAssocID="{F245A1B0-D713-4E94-BFA8-33219CB62080}" presName="Name13" presStyleLbl="parChTrans1D2" presStyleIdx="8" presStyleCnt="10"/>
      <dgm:spPr/>
    </dgm:pt>
    <dgm:pt modelId="{08E69153-3274-460A-BC34-EBEE225E29C8}" type="pres">
      <dgm:prSet presAssocID="{8DF8E086-DA8D-4DD3-8DDC-B6D0C348E2D1}" presName="childText" presStyleLbl="bgAcc1" presStyleIdx="8" presStyleCnt="10" custLinFactY="25694" custLinFactNeighborX="-1644" custLinFactNeighborY="100000">
        <dgm:presLayoutVars>
          <dgm:bulletEnabled val="1"/>
        </dgm:presLayoutVars>
      </dgm:prSet>
      <dgm:spPr/>
    </dgm:pt>
    <dgm:pt modelId="{E6B4917F-1572-47D3-BF0D-979E22232AEC}" type="pres">
      <dgm:prSet presAssocID="{9DF65FE4-B13B-44F3-8293-236C8AD138B5}" presName="Name13" presStyleLbl="parChTrans1D2" presStyleIdx="9" presStyleCnt="10"/>
      <dgm:spPr/>
    </dgm:pt>
    <dgm:pt modelId="{52B5C5AF-0803-4C75-A85C-B7DA28508C40}" type="pres">
      <dgm:prSet presAssocID="{7A929D77-5163-4D33-9B88-167CC0670147}" presName="childText" presStyleLbl="bgAcc1" presStyleIdx="9" presStyleCnt="10" custLinFactY="-20941" custLinFactNeighborX="-1644" custLinFactNeighborY="-100000">
        <dgm:presLayoutVars>
          <dgm:bulletEnabled val="1"/>
        </dgm:presLayoutVars>
      </dgm:prSet>
      <dgm:spPr/>
    </dgm:pt>
  </dgm:ptLst>
  <dgm:cxnLst>
    <dgm:cxn modelId="{16237E00-E707-407A-8E91-BF18A9581529}" srcId="{1937EE35-7969-4D9C-B3CB-DBE74EBC02EA}" destId="{527A56AB-50CF-41A0-A90C-A46282A9E25F}" srcOrd="0" destOrd="0" parTransId="{CB4F4732-9B62-46C9-B93F-61BA55C0D413}" sibTransId="{F9F86A96-EDFF-4B32-9553-5EFD1EB5463E}"/>
    <dgm:cxn modelId="{1CFFED02-F4FD-4820-92AC-19CFAC4EA5FB}" type="presOf" srcId="{CDF75F9F-2670-425F-A082-F970CDC3968E}" destId="{F8F95734-5318-41B4-87B4-8358BEC2DA79}" srcOrd="0" destOrd="0" presId="urn:microsoft.com/office/officeart/2005/8/layout/hierarchy3"/>
    <dgm:cxn modelId="{106D340B-36DE-4A4A-AA2C-CEEE622345D8}" srcId="{1937EE35-7969-4D9C-B3CB-DBE74EBC02EA}" destId="{8DF8E086-DA8D-4DD3-8DDC-B6D0C348E2D1}" srcOrd="3" destOrd="0" parTransId="{F245A1B0-D713-4E94-BFA8-33219CB62080}" sibTransId="{6FE37C02-C809-477C-9E84-0A62FCAC8F65}"/>
    <dgm:cxn modelId="{1B35B40C-C57D-485A-BE46-1D8C9484E7B8}" type="presOf" srcId="{D286446E-68EF-4780-B6B3-C619F3AEE6D6}" destId="{6985026C-A882-444C-ABF4-B4B09D93156E}" srcOrd="0" destOrd="0" presId="urn:microsoft.com/office/officeart/2005/8/layout/hierarchy3"/>
    <dgm:cxn modelId="{503A3B10-6C72-4434-9788-469D49C9721F}" type="presOf" srcId="{9DF65FE4-B13B-44F3-8293-236C8AD138B5}" destId="{E6B4917F-1572-47D3-BF0D-979E22232AEC}" srcOrd="0" destOrd="0" presId="urn:microsoft.com/office/officeart/2005/8/layout/hierarchy3"/>
    <dgm:cxn modelId="{71C1E42D-00AF-48AA-9996-9C1DFB04C78F}" type="presOf" srcId="{0CF6EF72-EF72-422D-A5D0-E77A9545E341}" destId="{4C66F922-6F1B-492E-BA79-2A0D5D3CE8D8}" srcOrd="0" destOrd="0" presId="urn:microsoft.com/office/officeart/2005/8/layout/hierarchy3"/>
    <dgm:cxn modelId="{3186C331-15E0-45A4-9333-9C02531BFECE}" type="presOf" srcId="{CDF75F9F-2670-425F-A082-F970CDC3968E}" destId="{5C6A52FB-4F47-4356-9324-3963AB4944CD}" srcOrd="1" destOrd="0" presId="urn:microsoft.com/office/officeart/2005/8/layout/hierarchy3"/>
    <dgm:cxn modelId="{B3A77C35-396C-4CDB-9625-50E1F2E3175C}" type="presOf" srcId="{E233A8E5-8EA5-4519-9583-6D014DBD4E25}" destId="{7F367F11-F75F-4426-9A59-6D2B82FC0151}" srcOrd="0" destOrd="0" presId="urn:microsoft.com/office/officeart/2005/8/layout/hierarchy3"/>
    <dgm:cxn modelId="{39ABE336-FC46-4E56-AD07-CB864E91FA52}" srcId="{CDF75F9F-2670-425F-A082-F970CDC3968E}" destId="{B6E1EE46-8333-4D93-9DF5-B23FD9190BD2}" srcOrd="2" destOrd="0" parTransId="{5C7400B0-A755-44FD-9065-261437590FC6}" sibTransId="{5B03E84D-3534-4C0A-85C2-8F8A61317DED}"/>
    <dgm:cxn modelId="{BA779D61-2310-4388-A08E-7652BFD9FCB7}" srcId="{CDF75F9F-2670-425F-A082-F970CDC3968E}" destId="{67BDFD3B-FBA2-4DAF-9A0B-1A49CC48B21E}" srcOrd="4" destOrd="0" parTransId="{5A8EB11E-64E5-40D2-B683-844D65C6D392}" sibTransId="{073721C5-05B1-42F6-9050-42F26EC8A942}"/>
    <dgm:cxn modelId="{8B37B861-7462-4D9D-B2CC-9F9CC166969D}" type="presOf" srcId="{5C7400B0-A755-44FD-9065-261437590FC6}" destId="{A5E6AEC5-FC0C-4F26-A36A-46B8F25AB6EB}" srcOrd="0" destOrd="0" presId="urn:microsoft.com/office/officeart/2005/8/layout/hierarchy3"/>
    <dgm:cxn modelId="{92ECD967-9661-4129-BB5D-6C466F97D06B}" type="presOf" srcId="{8DF8E086-DA8D-4DD3-8DDC-B6D0C348E2D1}" destId="{08E69153-3274-460A-BC34-EBEE225E29C8}" srcOrd="0" destOrd="0" presId="urn:microsoft.com/office/officeart/2005/8/layout/hierarchy3"/>
    <dgm:cxn modelId="{D7505869-E7B9-4E91-88ED-BF7968F70BCB}" srcId="{CDF75F9F-2670-425F-A082-F970CDC3968E}" destId="{18A0C433-8EAB-4A20-8574-EBBF5FB5CF0D}" srcOrd="0" destOrd="0" parTransId="{E233A8E5-8EA5-4519-9583-6D014DBD4E25}" sibTransId="{E1401E16-1DAC-4BFE-9220-D8107177AC05}"/>
    <dgm:cxn modelId="{42A4B14F-AE83-442D-89D9-D4B4500F5BB0}" type="presOf" srcId="{18A0C433-8EAB-4A20-8574-EBBF5FB5CF0D}" destId="{3A3D4C71-D806-4609-A1CB-75F2C3D2158C}" srcOrd="0" destOrd="0" presId="urn:microsoft.com/office/officeart/2005/8/layout/hierarchy3"/>
    <dgm:cxn modelId="{F8766972-F311-45BC-B9EF-531477319CBF}" srcId="{1937EE35-7969-4D9C-B3CB-DBE74EBC02EA}" destId="{A42F98D2-0041-4213-A469-59AF29D7D425}" srcOrd="2" destOrd="0" parTransId="{A4F6EB5C-58E5-4B8F-B1C2-A6FF02013ED4}" sibTransId="{718D23B5-B9C7-4C56-BE90-4599F2DA8BDB}"/>
    <dgm:cxn modelId="{6E530053-AC73-4001-B37B-8EFC6223583C}" type="presOf" srcId="{1937EE35-7969-4D9C-B3CB-DBE74EBC02EA}" destId="{786F7222-9900-4447-8B5B-36CB3E5D1C03}" srcOrd="0" destOrd="0" presId="urn:microsoft.com/office/officeart/2005/8/layout/hierarchy3"/>
    <dgm:cxn modelId="{1B4D4358-0C24-4E43-A125-F98297455EC1}" type="presOf" srcId="{F245A1B0-D713-4E94-BFA8-33219CB62080}" destId="{80718715-0BF2-4BF5-A723-E3BFB444BF28}" srcOrd="0" destOrd="0" presId="urn:microsoft.com/office/officeart/2005/8/layout/hierarchy3"/>
    <dgm:cxn modelId="{9A7C6279-31F9-42D3-A1B6-C3D034D896E5}" srcId="{1937EE35-7969-4D9C-B3CB-DBE74EBC02EA}" destId="{33C8E0BF-297B-46B1-843F-F433891D4E17}" srcOrd="1" destOrd="0" parTransId="{095F3F0A-9AA3-4A6A-81FE-1865EE59A4A2}" sibTransId="{6D738E2E-2713-4C73-BD36-071D94DB7C21}"/>
    <dgm:cxn modelId="{C4C6E67B-72A4-4E44-AEC1-824F17498713}" srcId="{CDF75F9F-2670-425F-A082-F970CDC3968E}" destId="{0CF6EF72-EF72-422D-A5D0-E77A9545E341}" srcOrd="1" destOrd="0" parTransId="{40593533-A633-4ECA-8F66-9D8FDFF622DE}" sibTransId="{E93D494E-B3C6-4773-9DDA-83421EA922BB}"/>
    <dgm:cxn modelId="{B508797D-731A-4DAD-93E4-0FED66B2B945}" type="presOf" srcId="{33C8E0BF-297B-46B1-843F-F433891D4E17}" destId="{65BA7B7E-9330-4BC9-A33B-8F426FFBD4FA}" srcOrd="0" destOrd="0" presId="urn:microsoft.com/office/officeart/2005/8/layout/hierarchy3"/>
    <dgm:cxn modelId="{E3BC8F90-AE24-4869-831F-940BCD535E30}" type="presOf" srcId="{1937EE35-7969-4D9C-B3CB-DBE74EBC02EA}" destId="{A13D9F6B-6423-4A75-BC8D-B31114DD460C}" srcOrd="1" destOrd="0" presId="urn:microsoft.com/office/officeart/2005/8/layout/hierarchy3"/>
    <dgm:cxn modelId="{D6ACA49E-FB6E-4993-8055-4DF5816CF8A0}" type="presOf" srcId="{095F3F0A-9AA3-4A6A-81FE-1865EE59A4A2}" destId="{08A8591A-FBF7-4E87-9191-0EBE23118A7D}" srcOrd="0" destOrd="0" presId="urn:microsoft.com/office/officeart/2005/8/layout/hierarchy3"/>
    <dgm:cxn modelId="{CD3FF1A4-62E4-4390-9CDD-26343C61F437}" srcId="{1937EE35-7969-4D9C-B3CB-DBE74EBC02EA}" destId="{7A929D77-5163-4D33-9B88-167CC0670147}" srcOrd="4" destOrd="0" parTransId="{9DF65FE4-B13B-44F3-8293-236C8AD138B5}" sibTransId="{D53AA49C-6DF7-41C2-A1F3-7E447231C590}"/>
    <dgm:cxn modelId="{38DE49AD-0434-4ABF-8051-8AFDECE8037C}" srcId="{CDF75F9F-2670-425F-A082-F970CDC3968E}" destId="{12DE6DDB-1457-48FF-ABA7-6BE03AFD9831}" srcOrd="3" destOrd="0" parTransId="{D286446E-68EF-4780-B6B3-C619F3AEE6D6}" sibTransId="{B662BA19-0D57-49B3-9AA6-D434A01437E9}"/>
    <dgm:cxn modelId="{BF42FABA-9B9D-4A53-B574-09A26F48E961}" srcId="{70A20028-409A-4B73-B1F3-F3729A73A1D2}" destId="{1937EE35-7969-4D9C-B3CB-DBE74EBC02EA}" srcOrd="1" destOrd="0" parTransId="{1180B31B-2C74-46BF-8951-71ABF4367466}" sibTransId="{3E08B732-FEB6-4900-9F6B-554B039626E2}"/>
    <dgm:cxn modelId="{EEAB83BB-C44A-43C8-A29D-E57E8BEB765F}" type="presOf" srcId="{527A56AB-50CF-41A0-A90C-A46282A9E25F}" destId="{4A207695-198E-496E-9B6D-1FC8BA43961E}" srcOrd="0" destOrd="0" presId="urn:microsoft.com/office/officeart/2005/8/layout/hierarchy3"/>
    <dgm:cxn modelId="{FF7AB7BE-53C6-4E6B-9B51-8D29586A9FD5}" type="presOf" srcId="{CB4F4732-9B62-46C9-B93F-61BA55C0D413}" destId="{D9029B33-34AC-42B6-B3FB-0925636140ED}" srcOrd="0" destOrd="0" presId="urn:microsoft.com/office/officeart/2005/8/layout/hierarchy3"/>
    <dgm:cxn modelId="{46715EBF-B3BE-453A-9396-A5EB65A451A5}" type="presOf" srcId="{5A8EB11E-64E5-40D2-B683-844D65C6D392}" destId="{72C0A911-6F95-457D-AA10-74AB4152B25B}" srcOrd="0" destOrd="0" presId="urn:microsoft.com/office/officeart/2005/8/layout/hierarchy3"/>
    <dgm:cxn modelId="{C20507C0-2726-4E6E-B32D-2F1308C09B7C}" type="presOf" srcId="{70A20028-409A-4B73-B1F3-F3729A73A1D2}" destId="{9FBBEA36-C9C8-4B67-AA87-4407ED0A3C80}" srcOrd="0" destOrd="0" presId="urn:microsoft.com/office/officeart/2005/8/layout/hierarchy3"/>
    <dgm:cxn modelId="{562EDDC0-FF9D-428D-847D-911A07B5C3C7}" srcId="{70A20028-409A-4B73-B1F3-F3729A73A1D2}" destId="{CDF75F9F-2670-425F-A082-F970CDC3968E}" srcOrd="0" destOrd="0" parTransId="{6B2DC96C-8F72-47EF-B802-39B4E9497872}" sibTransId="{D28DE93F-8BCF-4675-9A7F-169EAEE593C4}"/>
    <dgm:cxn modelId="{FB2930CA-5D78-4AEB-A891-3EEF5AD748A6}" type="presOf" srcId="{7A929D77-5163-4D33-9B88-167CC0670147}" destId="{52B5C5AF-0803-4C75-A85C-B7DA28508C40}" srcOrd="0" destOrd="0" presId="urn:microsoft.com/office/officeart/2005/8/layout/hierarchy3"/>
    <dgm:cxn modelId="{6D9332D2-EC55-4351-A8CC-DE66EAA278B9}" type="presOf" srcId="{67BDFD3B-FBA2-4DAF-9A0B-1A49CC48B21E}" destId="{0B265FD8-4CE6-436C-8A4C-0B31AADCB356}" srcOrd="0" destOrd="0" presId="urn:microsoft.com/office/officeart/2005/8/layout/hierarchy3"/>
    <dgm:cxn modelId="{2C2541D7-3EC4-44B1-BC22-90DFD1E5EC71}" type="presOf" srcId="{B6E1EE46-8333-4D93-9DF5-B23FD9190BD2}" destId="{DEC7860B-BBD3-4F37-82B0-12FE9825AE18}" srcOrd="0" destOrd="0" presId="urn:microsoft.com/office/officeart/2005/8/layout/hierarchy3"/>
    <dgm:cxn modelId="{1D2F00DC-6435-4EA8-A9B3-B64A75B6E64A}" type="presOf" srcId="{12DE6DDB-1457-48FF-ABA7-6BE03AFD9831}" destId="{698EAF2F-4210-4365-8161-EB53FCE06962}" srcOrd="0" destOrd="0" presId="urn:microsoft.com/office/officeart/2005/8/layout/hierarchy3"/>
    <dgm:cxn modelId="{E710A7E7-8533-4798-A68C-C0D04A4C8875}" type="presOf" srcId="{40593533-A633-4ECA-8F66-9D8FDFF622DE}" destId="{852588CB-1CF3-45EA-ABEF-195DF1060BEA}" srcOrd="0" destOrd="0" presId="urn:microsoft.com/office/officeart/2005/8/layout/hierarchy3"/>
    <dgm:cxn modelId="{0BCD04F7-51F8-4781-A7A4-17F153D1FEF9}" type="presOf" srcId="{A4F6EB5C-58E5-4B8F-B1C2-A6FF02013ED4}" destId="{DA7274AD-5C34-4E96-BEB0-CED462DDDE0F}" srcOrd="0" destOrd="0" presId="urn:microsoft.com/office/officeart/2005/8/layout/hierarchy3"/>
    <dgm:cxn modelId="{45A5DEFF-1211-4E0B-A4E8-398BBCF1668E}" type="presOf" srcId="{A42F98D2-0041-4213-A469-59AF29D7D425}" destId="{4C5780B3-4FFC-49CC-AE96-CAF82F7F25D2}" srcOrd="0" destOrd="0" presId="urn:microsoft.com/office/officeart/2005/8/layout/hierarchy3"/>
    <dgm:cxn modelId="{EFB996D7-33DA-44CE-8B03-8517B41A083F}" type="presParOf" srcId="{9FBBEA36-C9C8-4B67-AA87-4407ED0A3C80}" destId="{19608BBE-B72E-4180-8AF4-F0695CC2F124}" srcOrd="0" destOrd="0" presId="urn:microsoft.com/office/officeart/2005/8/layout/hierarchy3"/>
    <dgm:cxn modelId="{5C684EAA-0317-4D00-ABAD-6A53A844C754}" type="presParOf" srcId="{19608BBE-B72E-4180-8AF4-F0695CC2F124}" destId="{398DC66B-78D6-4AE3-836A-F822B43D4AD5}" srcOrd="0" destOrd="0" presId="urn:microsoft.com/office/officeart/2005/8/layout/hierarchy3"/>
    <dgm:cxn modelId="{14DE2CE2-CE37-4F8D-B095-C6F158602DA8}" type="presParOf" srcId="{398DC66B-78D6-4AE3-836A-F822B43D4AD5}" destId="{F8F95734-5318-41B4-87B4-8358BEC2DA79}" srcOrd="0" destOrd="0" presId="urn:microsoft.com/office/officeart/2005/8/layout/hierarchy3"/>
    <dgm:cxn modelId="{B4AC3EF3-D435-4F5B-AE0E-63EE63ED7E45}" type="presParOf" srcId="{398DC66B-78D6-4AE3-836A-F822B43D4AD5}" destId="{5C6A52FB-4F47-4356-9324-3963AB4944CD}" srcOrd="1" destOrd="0" presId="urn:microsoft.com/office/officeart/2005/8/layout/hierarchy3"/>
    <dgm:cxn modelId="{33592848-6178-4227-A8D0-4AB80BF6DF41}" type="presParOf" srcId="{19608BBE-B72E-4180-8AF4-F0695CC2F124}" destId="{8C80B6C0-3207-4E62-A930-6DA776F8E960}" srcOrd="1" destOrd="0" presId="urn:microsoft.com/office/officeart/2005/8/layout/hierarchy3"/>
    <dgm:cxn modelId="{CE1305C8-7F64-4023-97A4-4A15F037B29B}" type="presParOf" srcId="{8C80B6C0-3207-4E62-A930-6DA776F8E960}" destId="{7F367F11-F75F-4426-9A59-6D2B82FC0151}" srcOrd="0" destOrd="0" presId="urn:microsoft.com/office/officeart/2005/8/layout/hierarchy3"/>
    <dgm:cxn modelId="{4A8A206D-76BE-455F-99F4-989460328DF7}" type="presParOf" srcId="{8C80B6C0-3207-4E62-A930-6DA776F8E960}" destId="{3A3D4C71-D806-4609-A1CB-75F2C3D2158C}" srcOrd="1" destOrd="0" presId="urn:microsoft.com/office/officeart/2005/8/layout/hierarchy3"/>
    <dgm:cxn modelId="{63418525-8840-42DE-8074-B6DCBB383886}" type="presParOf" srcId="{8C80B6C0-3207-4E62-A930-6DA776F8E960}" destId="{852588CB-1CF3-45EA-ABEF-195DF1060BEA}" srcOrd="2" destOrd="0" presId="urn:microsoft.com/office/officeart/2005/8/layout/hierarchy3"/>
    <dgm:cxn modelId="{21BACE47-2008-48A6-90AC-884A8AC715D0}" type="presParOf" srcId="{8C80B6C0-3207-4E62-A930-6DA776F8E960}" destId="{4C66F922-6F1B-492E-BA79-2A0D5D3CE8D8}" srcOrd="3" destOrd="0" presId="urn:microsoft.com/office/officeart/2005/8/layout/hierarchy3"/>
    <dgm:cxn modelId="{C5B0A82F-D265-4083-9B12-A9F83CC19A05}" type="presParOf" srcId="{8C80B6C0-3207-4E62-A930-6DA776F8E960}" destId="{A5E6AEC5-FC0C-4F26-A36A-46B8F25AB6EB}" srcOrd="4" destOrd="0" presId="urn:microsoft.com/office/officeart/2005/8/layout/hierarchy3"/>
    <dgm:cxn modelId="{D0AB2834-80CE-4CC3-B4E0-33BCC134BDA5}" type="presParOf" srcId="{8C80B6C0-3207-4E62-A930-6DA776F8E960}" destId="{DEC7860B-BBD3-4F37-82B0-12FE9825AE18}" srcOrd="5" destOrd="0" presId="urn:microsoft.com/office/officeart/2005/8/layout/hierarchy3"/>
    <dgm:cxn modelId="{EDFFA69B-869C-41F2-9599-2850FAA7A85D}" type="presParOf" srcId="{8C80B6C0-3207-4E62-A930-6DA776F8E960}" destId="{6985026C-A882-444C-ABF4-B4B09D93156E}" srcOrd="6" destOrd="0" presId="urn:microsoft.com/office/officeart/2005/8/layout/hierarchy3"/>
    <dgm:cxn modelId="{80C8EE0B-0F62-4D5A-8CAA-9440EC3ADB8E}" type="presParOf" srcId="{8C80B6C0-3207-4E62-A930-6DA776F8E960}" destId="{698EAF2F-4210-4365-8161-EB53FCE06962}" srcOrd="7" destOrd="0" presId="urn:microsoft.com/office/officeart/2005/8/layout/hierarchy3"/>
    <dgm:cxn modelId="{ADFDC52F-34F3-4DA5-AA7D-8FFC926E2EBF}" type="presParOf" srcId="{8C80B6C0-3207-4E62-A930-6DA776F8E960}" destId="{72C0A911-6F95-457D-AA10-74AB4152B25B}" srcOrd="8" destOrd="0" presId="urn:microsoft.com/office/officeart/2005/8/layout/hierarchy3"/>
    <dgm:cxn modelId="{E5931D2C-580B-459A-AF4D-D4B555777560}" type="presParOf" srcId="{8C80B6C0-3207-4E62-A930-6DA776F8E960}" destId="{0B265FD8-4CE6-436C-8A4C-0B31AADCB356}" srcOrd="9" destOrd="0" presId="urn:microsoft.com/office/officeart/2005/8/layout/hierarchy3"/>
    <dgm:cxn modelId="{07C19697-0129-4B23-BF7D-12FE41D73530}" type="presParOf" srcId="{9FBBEA36-C9C8-4B67-AA87-4407ED0A3C80}" destId="{A1409F8D-628C-411C-867C-CA80A55322A6}" srcOrd="1" destOrd="0" presId="urn:microsoft.com/office/officeart/2005/8/layout/hierarchy3"/>
    <dgm:cxn modelId="{F96D28DD-A435-4A20-A753-CAD2D725B191}" type="presParOf" srcId="{A1409F8D-628C-411C-867C-CA80A55322A6}" destId="{9BF73628-4976-4649-B60F-EAB2E6CB9085}" srcOrd="0" destOrd="0" presId="urn:microsoft.com/office/officeart/2005/8/layout/hierarchy3"/>
    <dgm:cxn modelId="{56068D08-804F-4EEE-A8C0-7669014FCD68}" type="presParOf" srcId="{9BF73628-4976-4649-B60F-EAB2E6CB9085}" destId="{786F7222-9900-4447-8B5B-36CB3E5D1C03}" srcOrd="0" destOrd="0" presId="urn:microsoft.com/office/officeart/2005/8/layout/hierarchy3"/>
    <dgm:cxn modelId="{FD0B2C35-8A07-4B9D-9EAB-F7231838B719}" type="presParOf" srcId="{9BF73628-4976-4649-B60F-EAB2E6CB9085}" destId="{A13D9F6B-6423-4A75-BC8D-B31114DD460C}" srcOrd="1" destOrd="0" presId="urn:microsoft.com/office/officeart/2005/8/layout/hierarchy3"/>
    <dgm:cxn modelId="{AAB71109-258C-4368-8DF6-1FDBD1B940FB}" type="presParOf" srcId="{A1409F8D-628C-411C-867C-CA80A55322A6}" destId="{17701831-9685-4C7D-A41C-FC7F049F22D4}" srcOrd="1" destOrd="0" presId="urn:microsoft.com/office/officeart/2005/8/layout/hierarchy3"/>
    <dgm:cxn modelId="{4A755C35-13CB-45F9-B255-E1E42F7EA3B1}" type="presParOf" srcId="{17701831-9685-4C7D-A41C-FC7F049F22D4}" destId="{D9029B33-34AC-42B6-B3FB-0925636140ED}" srcOrd="0" destOrd="0" presId="urn:microsoft.com/office/officeart/2005/8/layout/hierarchy3"/>
    <dgm:cxn modelId="{3963D8CB-3B43-4063-97A6-70952F242844}" type="presParOf" srcId="{17701831-9685-4C7D-A41C-FC7F049F22D4}" destId="{4A207695-198E-496E-9B6D-1FC8BA43961E}" srcOrd="1" destOrd="0" presId="urn:microsoft.com/office/officeart/2005/8/layout/hierarchy3"/>
    <dgm:cxn modelId="{EA3B2D82-9D76-4363-9700-19C2717B1AC5}" type="presParOf" srcId="{17701831-9685-4C7D-A41C-FC7F049F22D4}" destId="{08A8591A-FBF7-4E87-9191-0EBE23118A7D}" srcOrd="2" destOrd="0" presId="urn:microsoft.com/office/officeart/2005/8/layout/hierarchy3"/>
    <dgm:cxn modelId="{CE1219D0-DC94-47F2-BD20-79B4411D4FA1}" type="presParOf" srcId="{17701831-9685-4C7D-A41C-FC7F049F22D4}" destId="{65BA7B7E-9330-4BC9-A33B-8F426FFBD4FA}" srcOrd="3" destOrd="0" presId="urn:microsoft.com/office/officeart/2005/8/layout/hierarchy3"/>
    <dgm:cxn modelId="{BD89F930-1A73-458E-B6D8-74B2FC9B7462}" type="presParOf" srcId="{17701831-9685-4C7D-A41C-FC7F049F22D4}" destId="{DA7274AD-5C34-4E96-BEB0-CED462DDDE0F}" srcOrd="4" destOrd="0" presId="urn:microsoft.com/office/officeart/2005/8/layout/hierarchy3"/>
    <dgm:cxn modelId="{92EDDE5F-FB14-4757-B4AF-E748C054D306}" type="presParOf" srcId="{17701831-9685-4C7D-A41C-FC7F049F22D4}" destId="{4C5780B3-4FFC-49CC-AE96-CAF82F7F25D2}" srcOrd="5" destOrd="0" presId="urn:microsoft.com/office/officeart/2005/8/layout/hierarchy3"/>
    <dgm:cxn modelId="{E46F5C60-CF95-431E-80B3-EFDB229B38FF}" type="presParOf" srcId="{17701831-9685-4C7D-A41C-FC7F049F22D4}" destId="{80718715-0BF2-4BF5-A723-E3BFB444BF28}" srcOrd="6" destOrd="0" presId="urn:microsoft.com/office/officeart/2005/8/layout/hierarchy3"/>
    <dgm:cxn modelId="{DD7D38CD-B785-4E11-A259-6373A8409625}" type="presParOf" srcId="{17701831-9685-4C7D-A41C-FC7F049F22D4}" destId="{08E69153-3274-460A-BC34-EBEE225E29C8}" srcOrd="7" destOrd="0" presId="urn:microsoft.com/office/officeart/2005/8/layout/hierarchy3"/>
    <dgm:cxn modelId="{1BAD3FA3-0EC4-4CBC-9B63-B2153A6A3EBF}" type="presParOf" srcId="{17701831-9685-4C7D-A41C-FC7F049F22D4}" destId="{E6B4917F-1572-47D3-BF0D-979E22232AEC}" srcOrd="8" destOrd="0" presId="urn:microsoft.com/office/officeart/2005/8/layout/hierarchy3"/>
    <dgm:cxn modelId="{82E61C23-9FEC-4BCF-88EC-12DD9AD6017E}" type="presParOf" srcId="{17701831-9685-4C7D-A41C-FC7F049F22D4}" destId="{52B5C5AF-0803-4C75-A85C-B7DA28508C4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95734-5318-41B4-87B4-8358BEC2DA79}">
      <dsp:nvSpPr>
        <dsp:cNvPr id="0" name=""/>
        <dsp:cNvSpPr/>
      </dsp:nvSpPr>
      <dsp:spPr>
        <a:xfrm>
          <a:off x="182160" y="28"/>
          <a:ext cx="1106197" cy="553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Segoe UI" panose="020B0502040204020203" pitchFamily="34" charset="0"/>
              <a:cs typeface="Segoe UI" panose="020B0502040204020203" pitchFamily="34" charset="0"/>
            </a:rPr>
            <a:t>Needs</a:t>
          </a:r>
        </a:p>
      </dsp:txBody>
      <dsp:txXfrm>
        <a:off x="198360" y="16228"/>
        <a:ext cx="1073797" cy="520698"/>
      </dsp:txXfrm>
    </dsp:sp>
    <dsp:sp modelId="{7F367F11-F75F-4426-9A59-6D2B82FC0151}">
      <dsp:nvSpPr>
        <dsp:cNvPr id="0" name=""/>
        <dsp:cNvSpPr/>
      </dsp:nvSpPr>
      <dsp:spPr>
        <a:xfrm>
          <a:off x="292780" y="553127"/>
          <a:ext cx="110619" cy="41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24"/>
              </a:lnTo>
              <a:lnTo>
                <a:pt x="110619" y="41482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D4C71-D806-4609-A1CB-75F2C3D2158C}">
      <dsp:nvSpPr>
        <dsp:cNvPr id="0" name=""/>
        <dsp:cNvSpPr/>
      </dsp:nvSpPr>
      <dsp:spPr>
        <a:xfrm>
          <a:off x="403399" y="691402"/>
          <a:ext cx="884958" cy="553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Pavement Condition</a:t>
          </a:r>
          <a:endParaRPr lang="en-US" sz="1200" kern="1200" dirty="0">
            <a:solidFill>
              <a:sysClr val="windowText" lastClr="00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9599" y="707602"/>
        <a:ext cx="852558" cy="520698"/>
      </dsp:txXfrm>
    </dsp:sp>
    <dsp:sp modelId="{852588CB-1CF3-45EA-ABEF-195DF1060BEA}">
      <dsp:nvSpPr>
        <dsp:cNvPr id="0" name=""/>
        <dsp:cNvSpPr/>
      </dsp:nvSpPr>
      <dsp:spPr>
        <a:xfrm>
          <a:off x="292780" y="553127"/>
          <a:ext cx="110619" cy="1106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197"/>
              </a:lnTo>
              <a:lnTo>
                <a:pt x="110619" y="11061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6F922-6F1B-492E-BA79-2A0D5D3CE8D8}">
      <dsp:nvSpPr>
        <dsp:cNvPr id="0" name=""/>
        <dsp:cNvSpPr/>
      </dsp:nvSpPr>
      <dsp:spPr>
        <a:xfrm>
          <a:off x="403399" y="1382776"/>
          <a:ext cx="884958" cy="553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Bridge Condition</a:t>
          </a:r>
        </a:p>
      </dsp:txBody>
      <dsp:txXfrm>
        <a:off x="419599" y="1398976"/>
        <a:ext cx="852558" cy="520698"/>
      </dsp:txXfrm>
    </dsp:sp>
    <dsp:sp modelId="{A5E6AEC5-FC0C-4F26-A36A-46B8F25AB6EB}">
      <dsp:nvSpPr>
        <dsp:cNvPr id="0" name=""/>
        <dsp:cNvSpPr/>
      </dsp:nvSpPr>
      <dsp:spPr>
        <a:xfrm>
          <a:off x="292780" y="553127"/>
          <a:ext cx="110619" cy="179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571"/>
              </a:lnTo>
              <a:lnTo>
                <a:pt x="110619" y="17975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7860B-BBD3-4F37-82B0-12FE9825AE18}">
      <dsp:nvSpPr>
        <dsp:cNvPr id="0" name=""/>
        <dsp:cNvSpPr/>
      </dsp:nvSpPr>
      <dsp:spPr>
        <a:xfrm>
          <a:off x="403399" y="2074149"/>
          <a:ext cx="884958" cy="553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Bottlenecks</a:t>
          </a:r>
        </a:p>
      </dsp:txBody>
      <dsp:txXfrm>
        <a:off x="419599" y="2090349"/>
        <a:ext cx="852558" cy="520698"/>
      </dsp:txXfrm>
    </dsp:sp>
    <dsp:sp modelId="{6985026C-A882-444C-ABF4-B4B09D93156E}">
      <dsp:nvSpPr>
        <dsp:cNvPr id="0" name=""/>
        <dsp:cNvSpPr/>
      </dsp:nvSpPr>
      <dsp:spPr>
        <a:xfrm>
          <a:off x="292780" y="553127"/>
          <a:ext cx="110619" cy="2488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945"/>
              </a:lnTo>
              <a:lnTo>
                <a:pt x="110619" y="24889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EAF2F-4210-4365-8161-EB53FCE06962}">
      <dsp:nvSpPr>
        <dsp:cNvPr id="0" name=""/>
        <dsp:cNvSpPr/>
      </dsp:nvSpPr>
      <dsp:spPr>
        <a:xfrm>
          <a:off x="403399" y="2765523"/>
          <a:ext cx="884958" cy="553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Mobility and Safety (Super-2)</a:t>
          </a:r>
        </a:p>
      </dsp:txBody>
      <dsp:txXfrm>
        <a:off x="419599" y="2781723"/>
        <a:ext cx="852558" cy="520698"/>
      </dsp:txXfrm>
    </dsp:sp>
    <dsp:sp modelId="{72C0A911-6F95-457D-AA10-74AB4152B25B}">
      <dsp:nvSpPr>
        <dsp:cNvPr id="0" name=""/>
        <dsp:cNvSpPr/>
      </dsp:nvSpPr>
      <dsp:spPr>
        <a:xfrm>
          <a:off x="292780" y="553127"/>
          <a:ext cx="110619" cy="3180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318"/>
              </a:lnTo>
              <a:lnTo>
                <a:pt x="110619" y="318031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65FD8-4CE6-436C-8A4C-0B31AADCB356}">
      <dsp:nvSpPr>
        <dsp:cNvPr id="0" name=""/>
        <dsp:cNvSpPr/>
      </dsp:nvSpPr>
      <dsp:spPr>
        <a:xfrm>
          <a:off x="403399" y="3456897"/>
          <a:ext cx="884958" cy="553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Capacity</a:t>
          </a:r>
        </a:p>
      </dsp:txBody>
      <dsp:txXfrm>
        <a:off x="419599" y="3473097"/>
        <a:ext cx="852558" cy="520698"/>
      </dsp:txXfrm>
    </dsp:sp>
    <dsp:sp modelId="{786F7222-9900-4447-8B5B-36CB3E5D1C03}">
      <dsp:nvSpPr>
        <dsp:cNvPr id="0" name=""/>
        <dsp:cNvSpPr/>
      </dsp:nvSpPr>
      <dsp:spPr>
        <a:xfrm>
          <a:off x="1564907" y="28"/>
          <a:ext cx="1106197" cy="553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Segoe UI" panose="020B0502040204020203" pitchFamily="34" charset="0"/>
              <a:cs typeface="Segoe UI" panose="020B0502040204020203" pitchFamily="34" charset="0"/>
            </a:rPr>
            <a:t>Risks</a:t>
          </a:r>
        </a:p>
      </dsp:txBody>
      <dsp:txXfrm>
        <a:off x="1581107" y="16228"/>
        <a:ext cx="1073797" cy="520698"/>
      </dsp:txXfrm>
    </dsp:sp>
    <dsp:sp modelId="{D9029B33-34AC-42B6-B3FB-0925636140ED}">
      <dsp:nvSpPr>
        <dsp:cNvPr id="0" name=""/>
        <dsp:cNvSpPr/>
      </dsp:nvSpPr>
      <dsp:spPr>
        <a:xfrm>
          <a:off x="1675527" y="553127"/>
          <a:ext cx="110619" cy="41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24"/>
              </a:lnTo>
              <a:lnTo>
                <a:pt x="110619" y="41482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07695-198E-496E-9B6D-1FC8BA43961E}">
      <dsp:nvSpPr>
        <dsp:cNvPr id="0" name=""/>
        <dsp:cNvSpPr/>
      </dsp:nvSpPr>
      <dsp:spPr>
        <a:xfrm>
          <a:off x="1786147" y="691402"/>
          <a:ext cx="884958" cy="553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Safety</a:t>
          </a:r>
        </a:p>
      </dsp:txBody>
      <dsp:txXfrm>
        <a:off x="1802347" y="707602"/>
        <a:ext cx="852558" cy="520698"/>
      </dsp:txXfrm>
    </dsp:sp>
    <dsp:sp modelId="{08A8591A-FBF7-4E87-9191-0EBE23118A7D}">
      <dsp:nvSpPr>
        <dsp:cNvPr id="0" name=""/>
        <dsp:cNvSpPr/>
      </dsp:nvSpPr>
      <dsp:spPr>
        <a:xfrm>
          <a:off x="1675527" y="553127"/>
          <a:ext cx="110619" cy="1106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197"/>
              </a:lnTo>
              <a:lnTo>
                <a:pt x="110619" y="11061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A7B7E-9330-4BC9-A33B-8F426FFBD4FA}">
      <dsp:nvSpPr>
        <dsp:cNvPr id="0" name=""/>
        <dsp:cNvSpPr/>
      </dsp:nvSpPr>
      <dsp:spPr>
        <a:xfrm>
          <a:off x="1786147" y="1382776"/>
          <a:ext cx="884958" cy="553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Operations</a:t>
          </a:r>
        </a:p>
      </dsp:txBody>
      <dsp:txXfrm>
        <a:off x="1802347" y="1398976"/>
        <a:ext cx="852558" cy="520698"/>
      </dsp:txXfrm>
    </dsp:sp>
    <dsp:sp modelId="{DA7274AD-5C34-4E96-BEB0-CED462DDDE0F}">
      <dsp:nvSpPr>
        <dsp:cNvPr id="0" name=""/>
        <dsp:cNvSpPr/>
      </dsp:nvSpPr>
      <dsp:spPr>
        <a:xfrm>
          <a:off x="1675527" y="553127"/>
          <a:ext cx="110619" cy="179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571"/>
              </a:lnTo>
              <a:lnTo>
                <a:pt x="110619" y="17975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780B3-4FFC-49CC-AE96-CAF82F7F25D2}">
      <dsp:nvSpPr>
        <dsp:cNvPr id="0" name=""/>
        <dsp:cNvSpPr/>
      </dsp:nvSpPr>
      <dsp:spPr>
        <a:xfrm>
          <a:off x="1786147" y="2074149"/>
          <a:ext cx="884958" cy="553098"/>
        </a:xfrm>
        <a:prstGeom prst="roundRect">
          <a:avLst>
            <a:gd name="adj" fmla="val 10000"/>
          </a:avLst>
        </a:prstGeom>
        <a:solidFill>
          <a:srgbClr val="B1B3B3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Flood Resiliency</a:t>
          </a:r>
          <a:endParaRPr lang="en-US" sz="1200" b="1" kern="1200" dirty="0">
            <a:ln w="0">
              <a:solidFill>
                <a:schemeClr val="tx1">
                  <a:lumMod val="50000"/>
                </a:schemeClr>
              </a:solidFill>
            </a:ln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802347" y="2090349"/>
        <a:ext cx="852558" cy="520698"/>
      </dsp:txXfrm>
    </dsp:sp>
    <dsp:sp modelId="{80718715-0BF2-4BF5-A723-E3BFB444BF28}">
      <dsp:nvSpPr>
        <dsp:cNvPr id="0" name=""/>
        <dsp:cNvSpPr/>
      </dsp:nvSpPr>
      <dsp:spPr>
        <a:xfrm>
          <a:off x="1675527" y="553127"/>
          <a:ext cx="96071" cy="3180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347"/>
              </a:lnTo>
              <a:lnTo>
                <a:pt x="96071" y="318034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69153-3274-460A-BC34-EBEE225E29C8}">
      <dsp:nvSpPr>
        <dsp:cNvPr id="0" name=""/>
        <dsp:cNvSpPr/>
      </dsp:nvSpPr>
      <dsp:spPr>
        <a:xfrm>
          <a:off x="1771598" y="3456926"/>
          <a:ext cx="884958" cy="553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Pedestrians</a:t>
          </a:r>
        </a:p>
      </dsp:txBody>
      <dsp:txXfrm>
        <a:off x="1787798" y="3473126"/>
        <a:ext cx="852558" cy="520698"/>
      </dsp:txXfrm>
    </dsp:sp>
    <dsp:sp modelId="{E6B4917F-1572-47D3-BF0D-979E22232AEC}">
      <dsp:nvSpPr>
        <dsp:cNvPr id="0" name=""/>
        <dsp:cNvSpPr/>
      </dsp:nvSpPr>
      <dsp:spPr>
        <a:xfrm>
          <a:off x="1675527" y="553127"/>
          <a:ext cx="96071" cy="2511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395"/>
              </a:lnTo>
              <a:lnTo>
                <a:pt x="96071" y="251139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5C5AF-0803-4C75-A85C-B7DA28508C40}">
      <dsp:nvSpPr>
        <dsp:cNvPr id="0" name=""/>
        <dsp:cNvSpPr/>
      </dsp:nvSpPr>
      <dsp:spPr>
        <a:xfrm>
          <a:off x="1771598" y="2787973"/>
          <a:ext cx="884958" cy="553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Bicyclists</a:t>
          </a:r>
        </a:p>
      </dsp:txBody>
      <dsp:txXfrm>
        <a:off x="1787798" y="2804173"/>
        <a:ext cx="852558" cy="520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4EC9A8-5A8F-464B-B2A0-D26EE1872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CF170-4C0E-4AE4-9703-1740788683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5D0B6-7C83-4023-8950-771ED620AE3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F7E18-3598-405A-927D-DB445E50E0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C62C0-2A7E-4FAB-93B1-7B84167294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4C215C-3B30-4FFC-AE14-CCCED687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9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2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1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Integration into PP/S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73208-77F4-453B-8852-C4844F8BB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66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5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8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8BF7943-577C-43C9-883F-D1532D9130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"/>
            <a:ext cx="2643723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973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INTERNAL PLANNING STEERING COMMITTEE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60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436933F-9C7E-4196-9FFA-F24489975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6758"/>
            <a:ext cx="2643723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481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cap="small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State Transportation Plan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60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016E5CB-B9B5-46B4-951D-F00BD6278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9586"/>
            <a:ext cx="2643723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iowainmotion/files/Draft-SLRTP-Chapter-4.pdf#page=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iowadot.gov/iowainmotion/files/Draft-SLRTP-Chapter-5.pdf#page=40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493258"/>
            <a:ext cx="511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January 11,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846927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470202"/>
            <a:ext cx="843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State Transportation Plan</a:t>
            </a:r>
          </a:p>
          <a:p>
            <a:r>
              <a:rPr lang="en-US" sz="2800" dirty="0"/>
              <a:t>Implementation Update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54898EF-0E04-4F5A-94E1-D0D17839A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6333"/>
            <a:ext cx="2643723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79AC-EDCF-4824-9F38-83BFB920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Rightsizing “sweet spot”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80B37CE-F667-40EC-BE99-56E1A5C21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2" y="2441575"/>
            <a:ext cx="7236122" cy="4227513"/>
          </a:xfrm>
        </p:spPr>
      </p:pic>
    </p:spTree>
    <p:extLst>
      <p:ext uri="{BB962C8B-B14F-4D97-AF65-F5344CB8AC3E}">
        <p14:creationId xmlns:p14="http://schemas.microsoft.com/office/powerpoint/2010/main" val="304235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401F-0E42-4F9C-BD08-504A63F1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statements by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D2D9-3760-4333-9B51-C21995E0A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Project needs</a:t>
            </a:r>
          </a:p>
          <a:p>
            <a:r>
              <a:rPr lang="en-US" dirty="0"/>
              <a:t>Comprehensive needs</a:t>
            </a:r>
          </a:p>
          <a:p>
            <a:r>
              <a:rPr lang="en-US" dirty="0"/>
              <a:t>Stewardship priority</a:t>
            </a:r>
          </a:p>
          <a:p>
            <a:r>
              <a:rPr lang="en-US" b="1" dirty="0">
                <a:solidFill>
                  <a:schemeClr val="tx2"/>
                </a:solidFill>
              </a:rPr>
              <a:t>Stratification of the system</a:t>
            </a:r>
          </a:p>
          <a:p>
            <a:r>
              <a:rPr lang="en-US" dirty="0"/>
              <a:t>Equity</a:t>
            </a:r>
          </a:p>
          <a:p>
            <a:r>
              <a:rPr lang="en-US" dirty="0"/>
              <a:t>Resiliency</a:t>
            </a:r>
          </a:p>
          <a:p>
            <a:r>
              <a:rPr lang="en-US" dirty="0"/>
              <a:t>Congestion or operational issues</a:t>
            </a:r>
          </a:p>
          <a:p>
            <a:r>
              <a:rPr lang="en-US" dirty="0"/>
              <a:t>Emerging technologies</a:t>
            </a:r>
          </a:p>
          <a:p>
            <a:r>
              <a:rPr lang="en-US" dirty="0"/>
              <a:t>Speculative development</a:t>
            </a:r>
          </a:p>
          <a:p>
            <a:r>
              <a:rPr lang="en-US" dirty="0"/>
              <a:t>New or revised interchange access</a:t>
            </a:r>
          </a:p>
        </p:txBody>
      </p:sp>
    </p:spTree>
    <p:extLst>
      <p:ext uri="{BB962C8B-B14F-4D97-AF65-F5344CB8AC3E}">
        <p14:creationId xmlns:p14="http://schemas.microsoft.com/office/powerpoint/2010/main" val="125083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434AD0-2BD4-4DE8-8DAE-2A71F098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54" y="3429001"/>
            <a:ext cx="4886202" cy="3240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EA401F-0E42-4F9C-BD08-504A63F1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Stratification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D2D9-3760-4333-9B51-C21995E0A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Asset management working group effort</a:t>
            </a:r>
          </a:p>
          <a:p>
            <a:r>
              <a:rPr lang="en-US" dirty="0"/>
              <a:t>Possible uses:</a:t>
            </a:r>
          </a:p>
          <a:p>
            <a:pPr lvl="1"/>
            <a:r>
              <a:rPr lang="en-US" dirty="0"/>
              <a:t>Condition targets</a:t>
            </a:r>
          </a:p>
          <a:p>
            <a:pPr lvl="1"/>
            <a:r>
              <a:rPr lang="en-US" dirty="0"/>
              <a:t>Treatments</a:t>
            </a:r>
          </a:p>
          <a:p>
            <a:pPr lvl="1"/>
            <a:r>
              <a:rPr lang="en-US" dirty="0"/>
              <a:t>Funding decisions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5100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401F-0E42-4F9C-BD08-504A63F1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D2D9-3760-4333-9B51-C21995E0A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Intended to help guide staff through implementation</a:t>
            </a:r>
          </a:p>
          <a:p>
            <a:r>
              <a:rPr lang="en-US" dirty="0"/>
              <a:t>Useful for ongoing monitoring and Commission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CA8D5-CEF8-4CDF-9700-5E804AA7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307" y="4077520"/>
            <a:ext cx="3343937" cy="25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89176" y="5566347"/>
            <a:ext cx="276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Garrett.Pedersen@iowadot.us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515-239-1520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2441228"/>
            <a:ext cx="8496943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Transition to updated plan</a:t>
            </a:r>
          </a:p>
          <a:p>
            <a:r>
              <a:rPr lang="en-US" dirty="0"/>
              <a:t>Implementation highlights</a:t>
            </a:r>
          </a:p>
          <a:p>
            <a:pPr lvl="1"/>
            <a:r>
              <a:rPr lang="en-US" dirty="0"/>
              <a:t>System objectives</a:t>
            </a:r>
          </a:p>
          <a:p>
            <a:pPr lvl="1"/>
            <a:r>
              <a:rPr lang="en-US" dirty="0"/>
              <a:t>Highway needs/risks</a:t>
            </a:r>
          </a:p>
          <a:p>
            <a:pPr lvl="1"/>
            <a:r>
              <a:rPr lang="en-US" dirty="0"/>
              <a:t>Rightsizing</a:t>
            </a:r>
          </a:p>
          <a:p>
            <a:r>
              <a:rPr lang="en-US" dirty="0"/>
              <a:t>Work plan development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items</a:t>
            </a:r>
          </a:p>
        </p:txBody>
      </p:sp>
    </p:spTree>
    <p:extLst>
      <p:ext uri="{BB962C8B-B14F-4D97-AF65-F5344CB8AC3E}">
        <p14:creationId xmlns:p14="http://schemas.microsoft.com/office/powerpoint/2010/main" val="86683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35F08-53CA-493F-AA67-E1BAFBBE3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86963"/>
            <a:ext cx="3276601" cy="2529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0B3D75C-6E31-46D9-91AA-F1759FC5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in Motion 2050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8CC943-532A-467B-82AB-A859C453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2441228"/>
            <a:ext cx="5095055" cy="42281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State long-range transportation plan (SLRTP)</a:t>
            </a:r>
          </a:p>
          <a:p>
            <a:r>
              <a:rPr lang="en-US" dirty="0"/>
              <a:t>Federally required per Title 23 of United States Code</a:t>
            </a:r>
          </a:p>
          <a:p>
            <a:r>
              <a:rPr lang="en-US" dirty="0"/>
              <a:t>Also required per Iowa Code chapter 307A as a function of the Commission</a:t>
            </a:r>
          </a:p>
          <a:p>
            <a:r>
              <a:rPr lang="en-US" dirty="0"/>
              <a:t>Adopted by the Commission May 10, 2022</a:t>
            </a:r>
          </a:p>
          <a:p>
            <a:r>
              <a:rPr lang="en-US" dirty="0"/>
              <a:t>Staff transition from 2017 plan implementation to 2022 plan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3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B3D75C-6E31-46D9-91AA-F1759FC5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objectives</a:t>
            </a:r>
          </a:p>
        </p:txBody>
      </p:sp>
      <p:pic>
        <p:nvPicPr>
          <p:cNvPr id="7" name="Content Placeholder 3">
            <a:hlinkClick r:id="rId3"/>
            <a:extLst>
              <a:ext uri="{FF2B5EF4-FFF2-40B4-BE49-F238E27FC236}">
                <a16:creationId xmlns:a16="http://schemas.microsoft.com/office/drawing/2014/main" id="{0B3817AA-8F33-4D89-9D0A-1CDD681C2A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1"/>
          <a:stretch/>
        </p:blipFill>
        <p:spPr>
          <a:xfrm>
            <a:off x="917033" y="2209800"/>
            <a:ext cx="7309933" cy="43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7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5CEB-1118-441C-BD5D-136D9412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Accessibility/mobility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AE16-A9B2-4D15-87C9-AF0A20BF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7"/>
            <a:ext cx="8447856" cy="1530236"/>
          </a:xfrm>
        </p:spPr>
        <p:txBody>
          <a:bodyPr>
            <a:noAutofit/>
          </a:bodyPr>
          <a:lstStyle/>
          <a:p>
            <a:pPr marL="171450" indent="-171450"/>
            <a:r>
              <a:rPr lang="en-US" sz="2200" dirty="0">
                <a:ea typeface="Times New Roman" panose="02020603050405020304" pitchFamily="18" charset="0"/>
                <a:cs typeface="Segoe UI" panose="020B0502040204020203" pitchFamily="34" charset="0"/>
              </a:rPr>
              <a:t>Identify populations at higher risk of mobility challenges</a:t>
            </a:r>
          </a:p>
          <a:p>
            <a:pPr marL="171450" indent="-171450"/>
            <a:r>
              <a:rPr lang="en-US" sz="2200" dirty="0">
                <a:ea typeface="Times New Roman" panose="02020603050405020304" pitchFamily="18" charset="0"/>
                <a:cs typeface="Segoe UI" panose="020B0502040204020203" pitchFamily="34" charset="0"/>
              </a:rPr>
              <a:t>Analyzed factors that may limit mobility, ability to access transportation system/services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73D625-1E3E-4912-ADB6-2BD09A9540F7}"/>
              </a:ext>
            </a:extLst>
          </p:cNvPr>
          <p:cNvSpPr txBox="1">
            <a:spLocks/>
          </p:cNvSpPr>
          <p:nvPr/>
        </p:nvSpPr>
        <p:spPr>
          <a:xfrm>
            <a:off x="467544" y="3673518"/>
            <a:ext cx="3647256" cy="2968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Attributes considered</a:t>
            </a:r>
          </a:p>
          <a:p>
            <a:pPr marL="571500" lvl="1" indent="-171450"/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Youth – under 18</a:t>
            </a:r>
          </a:p>
          <a:p>
            <a:pPr marL="571500" lvl="1" indent="-171450"/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Older adults – 65 and over</a:t>
            </a:r>
          </a:p>
          <a:p>
            <a:pPr marL="571500" lvl="1" indent="-171450"/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Minority (non-White and/or Hispanic/Latino)</a:t>
            </a:r>
          </a:p>
          <a:p>
            <a:pPr marL="571500" lvl="1" indent="-171450"/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Foreign-born</a:t>
            </a:r>
          </a:p>
          <a:p>
            <a:pPr marL="571500" lvl="1" indent="-171450"/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Limited English proficiency</a:t>
            </a:r>
          </a:p>
          <a:p>
            <a:pPr marL="571500" lvl="1" indent="-171450"/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a disability</a:t>
            </a:r>
          </a:p>
          <a:p>
            <a:pPr marL="571500" lvl="1" indent="-171450"/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Households below poverty level</a:t>
            </a:r>
          </a:p>
          <a:p>
            <a:pPr marL="571500" lvl="1" indent="-171450"/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Zero vehicle households</a:t>
            </a:r>
          </a:p>
          <a:p>
            <a:pPr marL="571500" lvl="1" indent="-171450"/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College enrolled</a:t>
            </a:r>
          </a:p>
          <a:p>
            <a:pPr marL="571500" lvl="1" indent="-171450"/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Single parent households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0529-1816-43C7-9931-F62FC3173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438" y="3505200"/>
            <a:ext cx="4718018" cy="31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6B31-16C8-4745-9655-707D72C1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5447"/>
            <a:ext cx="7886700" cy="965523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Highway needs and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A442-5FCE-4C7D-9682-3ABEDA1E1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6161856" cy="1306040"/>
          </a:xfrm>
        </p:spPr>
        <p:txBody>
          <a:bodyPr>
            <a:normAutofit fontScale="70000" lnSpcReduction="20000"/>
          </a:bodyPr>
          <a:lstStyle/>
          <a:p>
            <a:pPr marL="171450" indent="-171450"/>
            <a:r>
              <a:rPr lang="en-US" dirty="0">
                <a:ea typeface="Times New Roman" panose="02020603050405020304" pitchFamily="18" charset="0"/>
                <a:cs typeface="Calibri Light" panose="020F0302020204030204" pitchFamily="34" charset="0"/>
              </a:rPr>
              <a:t>Ten-layer analysis across 464 corridors covering entire Primary Highway System</a:t>
            </a:r>
          </a:p>
          <a:p>
            <a:pPr marL="171450" indent="-171450"/>
            <a:r>
              <a:rPr lang="en-US" dirty="0">
                <a:ea typeface="Times New Roman" panose="02020603050405020304" pitchFamily="18" charset="0"/>
                <a:cs typeface="Calibri Light" panose="020F0302020204030204" pitchFamily="34" charset="0"/>
              </a:rPr>
              <a:t>Targeted locations based on each need/risk analysis; combined in a matrix of all corridors</a:t>
            </a:r>
          </a:p>
          <a:p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79D148D-F81E-4908-B76B-AA46FD890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7268"/>
            <a:ext cx="6543463" cy="2515118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88E2CD-ED09-4116-A005-F89CE99A5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386256"/>
              </p:ext>
            </p:extLst>
          </p:nvPr>
        </p:nvGraphicFramePr>
        <p:xfrm>
          <a:off x="6400800" y="2441228"/>
          <a:ext cx="2853266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1786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50FED-3641-4AAB-BBB5-B496CB19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Flood resiliency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258A7-FE34-4CBC-99C4-63B9E56A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used to help screen/prioritize resiliency projects</a:t>
            </a:r>
          </a:p>
          <a:p>
            <a:r>
              <a:rPr lang="en-US" dirty="0"/>
              <a:t>PROTECT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88E67-9C3A-440A-A410-DBF72D89E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242" y="3505200"/>
            <a:ext cx="4795214" cy="31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3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50FED-3641-4AAB-BBB5-B496CB19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Super-2 improvements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258A7-FE34-4CBC-99C4-63B9E56A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Studies proceeding on targeted corridors</a:t>
            </a:r>
          </a:p>
          <a:p>
            <a:r>
              <a:rPr lang="en-US" dirty="0"/>
              <a:t>Design guidance enhancements to clarify:</a:t>
            </a:r>
          </a:p>
          <a:p>
            <a:pPr lvl="1"/>
            <a:r>
              <a:rPr lang="en-US" dirty="0"/>
              <a:t>Paved shoulders</a:t>
            </a:r>
          </a:p>
          <a:p>
            <a:pPr lvl="1"/>
            <a:r>
              <a:rPr lang="en-US" dirty="0"/>
              <a:t>Turn lanes</a:t>
            </a:r>
          </a:p>
          <a:p>
            <a:pPr lvl="1"/>
            <a:r>
              <a:rPr lang="en-US" dirty="0"/>
              <a:t>Access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FFD85-4BDB-4D0B-999E-8A459A51C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130" y="3505200"/>
            <a:ext cx="4808326" cy="31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3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2441228"/>
            <a:ext cx="8496943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Objective: </a:t>
            </a:r>
            <a:r>
              <a:rPr lang="en-US" b="1" dirty="0"/>
              <a:t>provide parameters/principles </a:t>
            </a:r>
            <a:r>
              <a:rPr lang="en-US" dirty="0"/>
              <a:t>to help guide project development activities</a:t>
            </a:r>
          </a:p>
          <a:p>
            <a:r>
              <a:rPr lang="en-US" dirty="0"/>
              <a:t>Definition: Rightsizing means seeking an </a:t>
            </a:r>
            <a:r>
              <a:rPr lang="en-US" b="1" dirty="0"/>
              <a:t>appropriate level and type of investment</a:t>
            </a:r>
            <a:r>
              <a:rPr lang="en-US" dirty="0"/>
              <a:t> that avoids overinvesting or underinvesting, overbuilding or underbuilding, and overserving or underserving the market </a:t>
            </a:r>
            <a:r>
              <a:rPr lang="en-US" b="1" dirty="0"/>
              <a:t>based on user and system needs</a:t>
            </a:r>
            <a:r>
              <a:rPr lang="en-US" dirty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Rightsizing policy</a:t>
            </a:r>
          </a:p>
        </p:txBody>
      </p:sp>
    </p:spTree>
    <p:extLst>
      <p:ext uri="{BB962C8B-B14F-4D97-AF65-F5344CB8AC3E}">
        <p14:creationId xmlns:p14="http://schemas.microsoft.com/office/powerpoint/2010/main" val="1498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.potm [Read-Only]" id="{EF08A2F2-4E95-47A6-870B-27180581EC73}" vid="{9218BD09-7C4D-4EC1-B417-5EBD8DF7D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371</Words>
  <Application>Microsoft Office PowerPoint</Application>
  <PresentationFormat>On-screen Show (4:3)</PresentationFormat>
  <Paragraphs>93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Office Theme</vt:lpstr>
      <vt:lpstr>PowerPoint Presentation</vt:lpstr>
      <vt:lpstr>Discussion items</vt:lpstr>
      <vt:lpstr>Iowa in Motion 2050</vt:lpstr>
      <vt:lpstr>System objectives</vt:lpstr>
      <vt:lpstr>Accessibility/mobility analysis</vt:lpstr>
      <vt:lpstr>Highway needs and risks</vt:lpstr>
      <vt:lpstr>Flood resiliency analysis</vt:lpstr>
      <vt:lpstr>Super-2 improvements</vt:lpstr>
      <vt:lpstr>Rightsizing policy</vt:lpstr>
      <vt:lpstr>Rightsizing “sweet spot”</vt:lpstr>
      <vt:lpstr>Policy statements by topic</vt:lpstr>
      <vt:lpstr>System Stratification</vt:lpstr>
      <vt:lpstr>Work plan development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Pedersen, Garrett</dc:creator>
  <cp:lastModifiedBy>Anderson, Stuart</cp:lastModifiedBy>
  <cp:revision>220</cp:revision>
  <cp:lastPrinted>2021-04-29T15:07:16Z</cp:lastPrinted>
  <dcterms:created xsi:type="dcterms:W3CDTF">2021-02-03T13:41:14Z</dcterms:created>
  <dcterms:modified xsi:type="dcterms:W3CDTF">2022-12-30T19:28:34Z</dcterms:modified>
</cp:coreProperties>
</file>