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B77B-4FED-4F61-8E18-7D8DEEAF5A9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1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3FD7A0-5AAA-73C1-D8D4-5B954626F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2" y="306339"/>
            <a:ext cx="8187657" cy="62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Heeren, Douglas</cp:lastModifiedBy>
  <cp:revision>5</cp:revision>
  <dcterms:created xsi:type="dcterms:W3CDTF">2023-07-21T18:51:46Z</dcterms:created>
  <dcterms:modified xsi:type="dcterms:W3CDTF">2023-12-01T16:16:03Z</dcterms:modified>
</cp:coreProperties>
</file>